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24"/>
  </p:notesMasterIdLst>
  <p:sldIdLst>
    <p:sldId id="397" r:id="rId2"/>
    <p:sldId id="628" r:id="rId3"/>
    <p:sldId id="602" r:id="rId4"/>
    <p:sldId id="603" r:id="rId5"/>
    <p:sldId id="604" r:id="rId6"/>
    <p:sldId id="605" r:id="rId7"/>
    <p:sldId id="433" r:id="rId8"/>
    <p:sldId id="546" r:id="rId9"/>
    <p:sldId id="549" r:id="rId10"/>
    <p:sldId id="547" r:id="rId11"/>
    <p:sldId id="590" r:id="rId12"/>
    <p:sldId id="591" r:id="rId13"/>
    <p:sldId id="593" r:id="rId14"/>
    <p:sldId id="618" r:id="rId15"/>
    <p:sldId id="597" r:id="rId16"/>
    <p:sldId id="621" r:id="rId17"/>
    <p:sldId id="622" r:id="rId18"/>
    <p:sldId id="623" r:id="rId19"/>
    <p:sldId id="554" r:id="rId20"/>
    <p:sldId id="627" r:id="rId21"/>
    <p:sldId id="626" r:id="rId22"/>
    <p:sldId id="3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50"/>
    <a:srgbClr val="000099"/>
    <a:srgbClr val="99FFCC"/>
    <a:srgbClr val="0099FF"/>
    <a:srgbClr val="0033CC"/>
    <a:srgbClr val="00339A"/>
    <a:srgbClr val="CC00CC"/>
    <a:srgbClr val="E15F3B"/>
    <a:srgbClr val="16CBF6"/>
    <a:srgbClr val="12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28" autoAdjust="0"/>
  </p:normalViewPr>
  <p:slideViewPr>
    <p:cSldViewPr snapToGrid="0">
      <p:cViewPr>
        <p:scale>
          <a:sx n="64" d="100"/>
          <a:sy n="64" d="100"/>
        </p:scale>
        <p:origin x="-127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394834225742572"/>
                  <c:y val="-0.129467374280494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2 557,6(44,4%)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166,5(2,3%)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99900576624163E-2"/>
                  <c:y val="5.77290395281302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133,9(2,9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1 958,5(34,0%)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883,4(15,3%)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25,7(0,4%)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2557.6</c:v>
                </c:pt>
                <c:pt idx="1">
                  <c:v>166.5</c:v>
                </c:pt>
                <c:pt idx="2" formatCode="0.0">
                  <c:v>133.9</c:v>
                </c:pt>
                <c:pt idx="3" formatCode="0.0">
                  <c:v>1958.6</c:v>
                </c:pt>
                <c:pt idx="4">
                  <c:v>883.4</c:v>
                </c:pt>
                <c:pt idx="5">
                  <c:v>25.7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313123044085476"/>
          <c:h val="0.80848258316818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13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2 725,8(46,2%)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171,5 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168,8(2,9%)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1 958,6(33,2)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849,2(14,4%)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26,7(0,5%)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2725.8</c:v>
                </c:pt>
                <c:pt idx="1">
                  <c:v>171.5</c:v>
                </c:pt>
                <c:pt idx="2" formatCode="0.0">
                  <c:v>168.8</c:v>
                </c:pt>
                <c:pt idx="3" formatCode="0.0">
                  <c:v>1958.6</c:v>
                </c:pt>
                <c:pt idx="4">
                  <c:v>849.2</c:v>
                </c:pt>
                <c:pt idx="5">
                  <c:v>26.7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12A6C4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2 887,7(47,6%)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178,4(2,9%)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168,8(2,8%)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249118222034896E-3"/>
                  <c:y val="-0.2309038073484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1 958,6(32,3)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24841279966276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849,2(14,0%)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99082950916342E-2"/>
                  <c:y val="-0.15436514230138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27,8(0,5%)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402348819749942"/>
                  <c:y val="-0.11374210702858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2887.7</c:v>
                </c:pt>
                <c:pt idx="1">
                  <c:v>178.4</c:v>
                </c:pt>
                <c:pt idx="2" formatCode="0.0">
                  <c:v>168.8</c:v>
                </c:pt>
                <c:pt idx="3" formatCode="0.0">
                  <c:v>1958.6</c:v>
                </c:pt>
                <c:pt idx="4">
                  <c:v>849.2</c:v>
                </c:pt>
                <c:pt idx="5">
                  <c:v>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4E-3"/>
          <c:w val="0.35527301259560984"/>
          <c:h val="0.991739887419845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90"/>
      <c:rAngAx val="0"/>
      <c:perspective val="80"/>
    </c:view3D>
    <c:floor>
      <c:thickness val="0"/>
      <c:spPr>
        <a:solidFill>
          <a:srgbClr val="CCC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1325.5</c:v>
                </c:pt>
                <c:pt idx="1">
                  <c:v>1257.2</c:v>
                </c:pt>
                <c:pt idx="2">
                  <c:v>233.8</c:v>
                </c:pt>
                <c:pt idx="3">
                  <c:v>426.4</c:v>
                </c:pt>
                <c:pt idx="4">
                  <c:v>639.4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77184.399999999994</c:v>
                </c:pt>
                <c:pt idx="1">
                  <c:v>10691.6</c:v>
                </c:pt>
                <c:pt idx="2">
                  <c:v>12699.1</c:v>
                </c:pt>
                <c:pt idx="3">
                  <c:v>8240.4</c:v>
                </c:pt>
                <c:pt idx="4">
                  <c:v>7948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8523776"/>
        <c:axId val="98529664"/>
        <c:axId val="95941952"/>
      </c:bar3DChart>
      <c:catAx>
        <c:axId val="98523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29664"/>
        <c:crosses val="autoZero"/>
        <c:auto val="1"/>
        <c:lblAlgn val="ctr"/>
        <c:lblOffset val="100"/>
        <c:noMultiLvlLbl val="0"/>
      </c:catAx>
      <c:valAx>
        <c:axId val="9852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8523776"/>
        <c:crosses val="autoZero"/>
        <c:crossBetween val="between"/>
      </c:valAx>
      <c:serAx>
        <c:axId val="95941952"/>
        <c:scaling>
          <c:orientation val="minMax"/>
        </c:scaling>
        <c:delete val="1"/>
        <c:axPos val="b"/>
        <c:majorTickMark val="none"/>
        <c:minorTickMark val="none"/>
        <c:tickLblPos val="nextTo"/>
        <c:crossAx val="9852966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CCFF99"/>
    </a:solidFill>
    <a:ln>
      <a:solidFill>
        <a:srgbClr val="00B050"/>
      </a:solidFill>
    </a:ln>
    <a:scene3d>
      <a:camera prst="orthographicFront"/>
      <a:lightRig rig="threePt" dir="t"/>
    </a:scene3d>
    <a:sp3d>
      <a:bevelT w="107950"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2 557,6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2 975,9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166,5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7 207,2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25,7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461" custLinFactNeighborY="-857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Y="15389" custLinFactNeighborX="2981" custLinFactNeighborY="100000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LinFactY="42572" custLinFactNeighborX="-2865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Y="-7306" custLinFactNeighborX="-991" custLinFactNeighborY="-100000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LinFactY="-24960" custLinFactNeighborX="-2865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CEB48-C0C4-4AAD-A5D7-B504CF7195D0}" type="presOf" srcId="{BA8C4FDD-3162-4BFE-8AE7-98E1305A3391}" destId="{4131FE5C-2C21-4C41-9700-ED44C99E1C46}" srcOrd="1" destOrd="0" presId="urn:microsoft.com/office/officeart/2005/8/layout/vList4#1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5DC3E24B-0062-4F45-806F-7644741DC1BD}" type="presOf" srcId="{1FEE4A21-0979-4799-A378-9746B5F7FE15}" destId="{229AC7F9-FDC6-4105-A56E-A3C85C90BD1D}" srcOrd="0" destOrd="0" presId="urn:microsoft.com/office/officeart/2005/8/layout/vList4#1"/>
    <dgm:cxn modelId="{D4879E66-23E8-4F3E-9E66-7BC68011E4CD}" type="presOf" srcId="{1FEE4A21-0979-4799-A378-9746B5F7FE15}" destId="{81FE425B-3BFC-44E1-ADD5-3F59EE9209D4}" srcOrd="1" destOrd="0" presId="urn:microsoft.com/office/officeart/2005/8/layout/vList4#1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10383B80-F5C4-471D-AAB1-7A31E6B7DCE7}" type="presOf" srcId="{BA8C4FDD-3162-4BFE-8AE7-98E1305A3391}" destId="{07B2F26A-04C8-430E-8FDF-0B8E967ED911}" srcOrd="0" destOrd="0" presId="urn:microsoft.com/office/officeart/2005/8/layout/vList4#1"/>
    <dgm:cxn modelId="{DD53E267-65FE-4A70-8421-A83BE25A5EF1}" type="presOf" srcId="{73BD4FAA-166B-45E0-B089-7565C3F74D48}" destId="{5D486A01-A652-4083-AC47-0BC05B3E3F49}" srcOrd="0" destOrd="0" presId="urn:microsoft.com/office/officeart/2005/8/layout/vList4#1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72E9E8AD-CB2B-4A07-A7EE-1CFDECCDD624}" type="presOf" srcId="{36ED793B-D56B-4710-90B0-C2ECB1C3FA6F}" destId="{60966CDD-E8D8-44F1-850D-8379C246568C}" srcOrd="0" destOrd="0" presId="urn:microsoft.com/office/officeart/2005/8/layout/vList4#1"/>
    <dgm:cxn modelId="{AF13EAEF-5B37-47BA-AE09-B928E2C88B18}" type="presOf" srcId="{73BD4FAA-166B-45E0-B089-7565C3F74D48}" destId="{4654D84D-D304-489C-9385-BC0E4DBEB3F6}" srcOrd="1" destOrd="0" presId="urn:microsoft.com/office/officeart/2005/8/layout/vList4#1"/>
    <dgm:cxn modelId="{0D29ACC2-B23B-434F-A18A-204354DD2D3A}" type="presOf" srcId="{F4FA9113-70E5-4E8D-A2BB-8DF6F2377482}" destId="{A2204CFB-D2D8-4DC4-8B29-BD326A78D691}" srcOrd="0" destOrd="0" presId="urn:microsoft.com/office/officeart/2005/8/layout/vList4#1"/>
    <dgm:cxn modelId="{CA6CFEB7-6372-4620-B272-965ACCDB58B6}" type="presOf" srcId="{C5833392-FCE6-4CF2-8C13-89ADE9A20817}" destId="{26A5B4D8-DFCE-4935-9B92-D9BABFDC2555}" srcOrd="1" destOrd="0" presId="urn:microsoft.com/office/officeart/2005/8/layout/vList4#1"/>
    <dgm:cxn modelId="{B65FD4F9-70E4-4B32-9B56-762B89047A04}" type="presOf" srcId="{C5833392-FCE6-4CF2-8C13-89ADE9A20817}" destId="{BB81C0B5-EC79-44C8-A712-59A49082A51A}" srcOrd="0" destOrd="0" presId="urn:microsoft.com/office/officeart/2005/8/layout/vList4#1"/>
    <dgm:cxn modelId="{A9C8E493-563E-4ABA-B536-E93F8FF096A7}" type="presOf" srcId="{F4FA9113-70E5-4E8D-A2BB-8DF6F2377482}" destId="{BE284160-8E82-4F86-8B8F-C4CC995BD05E}" srcOrd="1" destOrd="0" presId="urn:microsoft.com/office/officeart/2005/8/layout/vList4#1"/>
    <dgm:cxn modelId="{58C5908F-4537-4789-9741-C7740BD0361D}" type="presParOf" srcId="{60966CDD-E8D8-44F1-850D-8379C246568C}" destId="{61E302D3-619A-45E1-918A-64D298598910}" srcOrd="0" destOrd="0" presId="urn:microsoft.com/office/officeart/2005/8/layout/vList4#1"/>
    <dgm:cxn modelId="{8E5DC34D-358D-4420-9D5B-0674C45A7107}" type="presParOf" srcId="{61E302D3-619A-45E1-918A-64D298598910}" destId="{07B2F26A-04C8-430E-8FDF-0B8E967ED911}" srcOrd="0" destOrd="0" presId="urn:microsoft.com/office/officeart/2005/8/layout/vList4#1"/>
    <dgm:cxn modelId="{7C841E76-8BC2-4FB0-9A76-0D3630B2D2FE}" type="presParOf" srcId="{61E302D3-619A-45E1-918A-64D298598910}" destId="{262211DF-9C4D-485D-AEB9-EBD7CA942D7C}" srcOrd="1" destOrd="0" presId="urn:microsoft.com/office/officeart/2005/8/layout/vList4#1"/>
    <dgm:cxn modelId="{21456D5B-582C-4AC3-8ADC-620219133599}" type="presParOf" srcId="{61E302D3-619A-45E1-918A-64D298598910}" destId="{4131FE5C-2C21-4C41-9700-ED44C99E1C46}" srcOrd="2" destOrd="0" presId="urn:microsoft.com/office/officeart/2005/8/layout/vList4#1"/>
    <dgm:cxn modelId="{A3CD69FA-8249-4530-8085-7F955E9CEA14}" type="presParOf" srcId="{60966CDD-E8D8-44F1-850D-8379C246568C}" destId="{6E26F21F-AE25-4FF8-B1A9-EF3520E61BEF}" srcOrd="1" destOrd="0" presId="urn:microsoft.com/office/officeart/2005/8/layout/vList4#1"/>
    <dgm:cxn modelId="{8CAB0CD6-B2B0-4DFE-B124-BFAF9D438B29}" type="presParOf" srcId="{60966CDD-E8D8-44F1-850D-8379C246568C}" destId="{232AD59E-0EB5-4879-A094-AAC44F79E667}" srcOrd="2" destOrd="0" presId="urn:microsoft.com/office/officeart/2005/8/layout/vList4#1"/>
    <dgm:cxn modelId="{7AF5987D-90A8-4511-9894-34BB650E1AAC}" type="presParOf" srcId="{232AD59E-0EB5-4879-A094-AAC44F79E667}" destId="{BB81C0B5-EC79-44C8-A712-59A49082A51A}" srcOrd="0" destOrd="0" presId="urn:microsoft.com/office/officeart/2005/8/layout/vList4#1"/>
    <dgm:cxn modelId="{F2CC90B1-29A2-45D8-9AE1-833271CB1CC2}" type="presParOf" srcId="{232AD59E-0EB5-4879-A094-AAC44F79E667}" destId="{9A9F5F73-5E0F-4D1A-9E05-3703C5B2A896}" srcOrd="1" destOrd="0" presId="urn:microsoft.com/office/officeart/2005/8/layout/vList4#1"/>
    <dgm:cxn modelId="{4050A6DF-2E0B-4916-AD11-3DA2017BA9F4}" type="presParOf" srcId="{232AD59E-0EB5-4879-A094-AAC44F79E667}" destId="{26A5B4D8-DFCE-4935-9B92-D9BABFDC2555}" srcOrd="2" destOrd="0" presId="urn:microsoft.com/office/officeart/2005/8/layout/vList4#1"/>
    <dgm:cxn modelId="{4D47C8AD-75DE-40AB-A97F-CBD9095221A4}" type="presParOf" srcId="{60966CDD-E8D8-44F1-850D-8379C246568C}" destId="{08218A3E-43D3-47CC-B19C-A16C56626EBC}" srcOrd="3" destOrd="0" presId="urn:microsoft.com/office/officeart/2005/8/layout/vList4#1"/>
    <dgm:cxn modelId="{BE232E70-EFA0-49E3-9820-0CD0C1BC0E59}" type="presParOf" srcId="{60966CDD-E8D8-44F1-850D-8379C246568C}" destId="{B7B67CC7-91C5-41BF-B020-709FF2B067A4}" srcOrd="4" destOrd="0" presId="urn:microsoft.com/office/officeart/2005/8/layout/vList4#1"/>
    <dgm:cxn modelId="{2566E032-6DB8-4BE6-9F4E-4DC6A21976B3}" type="presParOf" srcId="{B7B67CC7-91C5-41BF-B020-709FF2B067A4}" destId="{229AC7F9-FDC6-4105-A56E-A3C85C90BD1D}" srcOrd="0" destOrd="0" presId="urn:microsoft.com/office/officeart/2005/8/layout/vList4#1"/>
    <dgm:cxn modelId="{09147982-2E59-4BDE-8F74-90D3964D994D}" type="presParOf" srcId="{B7B67CC7-91C5-41BF-B020-709FF2B067A4}" destId="{BE45A096-8753-4E62-9D50-3AC5E7C48D2B}" srcOrd="1" destOrd="0" presId="urn:microsoft.com/office/officeart/2005/8/layout/vList4#1"/>
    <dgm:cxn modelId="{47E8A095-4E21-4C00-851D-4E992316CF91}" type="presParOf" srcId="{B7B67CC7-91C5-41BF-B020-709FF2B067A4}" destId="{81FE425B-3BFC-44E1-ADD5-3F59EE9209D4}" srcOrd="2" destOrd="0" presId="urn:microsoft.com/office/officeart/2005/8/layout/vList4#1"/>
    <dgm:cxn modelId="{37E5ACED-BD7F-49DF-92F3-8393DEDB4C0A}" type="presParOf" srcId="{60966CDD-E8D8-44F1-850D-8379C246568C}" destId="{8DC63242-A432-49A4-AE94-EFE472D06BD7}" srcOrd="5" destOrd="0" presId="urn:microsoft.com/office/officeart/2005/8/layout/vList4#1"/>
    <dgm:cxn modelId="{33EBC9C2-1C67-4EEC-8C32-A672F3069ED0}" type="presParOf" srcId="{60966CDD-E8D8-44F1-850D-8379C246568C}" destId="{B6AEF2C4-858F-466A-A6D6-5BD1A9D62027}" srcOrd="6" destOrd="0" presId="urn:microsoft.com/office/officeart/2005/8/layout/vList4#1"/>
    <dgm:cxn modelId="{8DD6B763-A36F-48B4-A087-6A05B7367A2A}" type="presParOf" srcId="{B6AEF2C4-858F-466A-A6D6-5BD1A9D62027}" destId="{5D486A01-A652-4083-AC47-0BC05B3E3F49}" srcOrd="0" destOrd="0" presId="urn:microsoft.com/office/officeart/2005/8/layout/vList4#1"/>
    <dgm:cxn modelId="{4DFC30D2-99C4-4CE5-9060-2A43B7CAD9E1}" type="presParOf" srcId="{B6AEF2C4-858F-466A-A6D6-5BD1A9D62027}" destId="{AC47C164-2066-4658-B29F-F67A2CCD1CFC}" srcOrd="1" destOrd="0" presId="urn:microsoft.com/office/officeart/2005/8/layout/vList4#1"/>
    <dgm:cxn modelId="{650D78AB-9156-4ED1-97B2-E7B9175BDE3A}" type="presParOf" srcId="{B6AEF2C4-858F-466A-A6D6-5BD1A9D62027}" destId="{4654D84D-D304-489C-9385-BC0E4DBEB3F6}" srcOrd="2" destOrd="0" presId="urn:microsoft.com/office/officeart/2005/8/layout/vList4#1"/>
    <dgm:cxn modelId="{8E4628D8-FE6B-468D-A3B8-70A1E496D67B}" type="presParOf" srcId="{60966CDD-E8D8-44F1-850D-8379C246568C}" destId="{3A8864A2-46D0-4A64-969E-0F4674807CF0}" srcOrd="7" destOrd="0" presId="urn:microsoft.com/office/officeart/2005/8/layout/vList4#1"/>
    <dgm:cxn modelId="{62A2FA98-D398-470A-90F4-C94D9BC77864}" type="presParOf" srcId="{60966CDD-E8D8-44F1-850D-8379C246568C}" destId="{C2F93AF5-6712-4291-8A88-3C0A034C8D8A}" srcOrd="8" destOrd="0" presId="urn:microsoft.com/office/officeart/2005/8/layout/vList4#1"/>
    <dgm:cxn modelId="{A501ECDC-495A-4B73-BA94-3B25621EC044}" type="presParOf" srcId="{C2F93AF5-6712-4291-8A88-3C0A034C8D8A}" destId="{A2204CFB-D2D8-4DC4-8B29-BD326A78D691}" srcOrd="0" destOrd="0" presId="urn:microsoft.com/office/officeart/2005/8/layout/vList4#1"/>
    <dgm:cxn modelId="{48532C98-9777-46BF-847C-C68EED5B88DF}" type="presParOf" srcId="{C2F93AF5-6712-4291-8A88-3C0A034C8D8A}" destId="{F2D2EC4E-C26D-4B8A-A69D-54584CB82E18}" srcOrd="1" destOrd="0" presId="urn:microsoft.com/office/officeart/2005/8/layout/vList4#1"/>
    <dgm:cxn modelId="{DB1F0DD4-F01B-431E-AE93-535789748864}" type="presParOf" srcId="{C2F93AF5-6712-4291-8A88-3C0A034C8D8A}" destId="{BE284160-8E82-4F86-8B8F-C4CC995BD0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426,5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208,2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</a:t>
          </a:r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50,6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коммунальное хозяйство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2 080,6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702,5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 5,0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X="96355" custScaleY="29634" custLinFactNeighborX="753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ScaleX="106557" custScaleY="54347" custLinFactNeighborX="-122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X="96355" custScaleY="33620" custLinFactNeighborX="753" custLinFactNeighborY="-21149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ScaleX="106557" custScaleY="57272" custLinFactNeighborX="-12290" custLinFactNeighborY="-144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X="96355" custScaleY="54320" custLinFactNeighborX="753" custLinFactNeighborY="-34067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ScaleX="100000" custScaleY="68078" custLinFactNeighborX="-12290" custLinFactNeighborY="-289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X="97005" custScaleY="37656" custLinFactNeighborX="2995" custLinFactNeighborY="-8482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ScaleX="114107" custScaleY="60510" custLinFactNeighborX="-1635" custLinFactNeighborY="-192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ScaleY="50577" custLinFactNeighborX="-682" custLinFactNeighborY="-2531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ScaleX="103716" custScaleY="45306" custLinFactNeighborX="-14325" custLinFactNeighborY="-1161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  <dgm:t>
        <a:bodyPr/>
        <a:lstStyle/>
        <a:p>
          <a:endParaRPr lang="ru-RU"/>
        </a:p>
      </dgm:t>
    </dgm:pt>
    <dgm:pt modelId="{E74E2F0D-999A-4717-A742-C571A414A599}" type="pres">
      <dgm:prSet presAssocID="{10C9B0EC-6669-4A40-8E97-EFF833B004DD}" presName="comp" presStyleCnt="0"/>
      <dgm:spPr/>
      <dgm:t>
        <a:bodyPr/>
        <a:lstStyle/>
        <a:p>
          <a:endParaRPr lang="ru-RU"/>
        </a:p>
      </dgm:t>
    </dgm:pt>
    <dgm:pt modelId="{3ED1D5AB-2F54-4142-B294-0F6067175A62}" type="pres">
      <dgm:prSet presAssocID="{10C9B0EC-6669-4A40-8E97-EFF833B004DD}" presName="box" presStyleLbl="node1" presStyleIdx="5" presStyleCnt="6" custScaleX="97034" custScaleY="37689" custLinFactNeighborX="1506" custLinFactNeighborY="-23202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 custScaleX="87769" custScaleY="49507" custLinFactNeighborX="-15596" custLinFactNeighborY="-2146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965C0-6067-4AD9-96F3-AE75A52E088D}" type="presOf" srcId="{BA8C4FDD-3162-4BFE-8AE7-98E1305A3391}" destId="{4131FE5C-2C21-4C41-9700-ED44C99E1C46}" srcOrd="1" destOrd="0" presId="urn:microsoft.com/office/officeart/2005/8/layout/vList4#2"/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6AB032C4-3D3D-45D1-A529-759072098427}" type="presOf" srcId="{B2DB2C73-5DCB-4C5B-A06E-F05EA3219B28}" destId="{4E997FA9-E730-4EEC-9C01-08CF1374B41F}" srcOrd="0" destOrd="0" presId="urn:microsoft.com/office/officeart/2005/8/layout/vList4#2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70248CA9-D8DD-4B74-B18E-D9535121E20A}" type="presOf" srcId="{B2DB2C73-5DCB-4C5B-A06E-F05EA3219B28}" destId="{0C973961-EEBE-46C0-85B8-EC93908BF727}" srcOrd="1" destOrd="0" presId="urn:microsoft.com/office/officeart/2005/8/layout/vList4#2"/>
    <dgm:cxn modelId="{8FF66849-33A5-42F4-9FAA-089214C230DE}" type="presOf" srcId="{10C9B0EC-6669-4A40-8E97-EFF833B004DD}" destId="{3ED1D5AB-2F54-4142-B294-0F6067175A62}" srcOrd="0" destOrd="0" presId="urn:microsoft.com/office/officeart/2005/8/layout/vList4#2"/>
    <dgm:cxn modelId="{C1216A47-E40E-4F15-A410-108E3E912DE3}" type="presOf" srcId="{36ED793B-D56B-4710-90B0-C2ECB1C3FA6F}" destId="{60966CDD-E8D8-44F1-850D-8379C246568C}" srcOrd="0" destOrd="0" presId="urn:microsoft.com/office/officeart/2005/8/layout/vList4#2"/>
    <dgm:cxn modelId="{C6A12253-BAA1-4596-AE80-2914D0294FEC}" type="presOf" srcId="{F4FA9113-70E5-4E8D-A2BB-8DF6F2377482}" destId="{BE284160-8E82-4F86-8B8F-C4CC995BD05E}" srcOrd="1" destOrd="0" presId="urn:microsoft.com/office/officeart/2005/8/layout/vList4#2"/>
    <dgm:cxn modelId="{792A2D23-5CB7-491E-B9D5-770842D4EFE3}" type="presOf" srcId="{F4FA9113-70E5-4E8D-A2BB-8DF6F2377482}" destId="{A2204CFB-D2D8-4DC4-8B29-BD326A78D691}" srcOrd="0" destOrd="0" presId="urn:microsoft.com/office/officeart/2005/8/layout/vList4#2"/>
    <dgm:cxn modelId="{D512BA8C-C62E-4D1C-8414-DCC553FB01CD}" type="presOf" srcId="{C5833392-FCE6-4CF2-8C13-89ADE9A20817}" destId="{26A5B4D8-DFCE-4935-9B92-D9BABFDC2555}" srcOrd="1" destOrd="0" presId="urn:microsoft.com/office/officeart/2005/8/layout/vList4#2"/>
    <dgm:cxn modelId="{24FB0680-8CC2-460A-B247-F32C6C81DB74}" type="presOf" srcId="{1FEE4A21-0979-4799-A378-9746B5F7FE15}" destId="{81FE425B-3BFC-44E1-ADD5-3F59EE9209D4}" srcOrd="1" destOrd="0" presId="urn:microsoft.com/office/officeart/2005/8/layout/vList4#2"/>
    <dgm:cxn modelId="{38CA68EC-DEB2-4993-B7D1-F0BF18C4390E}" type="presOf" srcId="{BA8C4FDD-3162-4BFE-8AE7-98E1305A3391}" destId="{07B2F26A-04C8-430E-8FDF-0B8E967ED911}" srcOrd="0" destOrd="0" presId="urn:microsoft.com/office/officeart/2005/8/layout/vList4#2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5056C2E3-CA3C-413B-8378-C9C2AF313B99}" type="presOf" srcId="{1FEE4A21-0979-4799-A378-9746B5F7FE15}" destId="{229AC7F9-FDC6-4105-A56E-A3C85C90BD1D}" srcOrd="0" destOrd="0" presId="urn:microsoft.com/office/officeart/2005/8/layout/vList4#2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0C6F7635-3CD9-462F-8535-2537C10E617A}" type="presOf" srcId="{C5833392-FCE6-4CF2-8C13-89ADE9A20817}" destId="{BB81C0B5-EC79-44C8-A712-59A49082A51A}" srcOrd="0" destOrd="0" presId="urn:microsoft.com/office/officeart/2005/8/layout/vList4#2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C6BBBCAD-0511-4F9E-96A2-659C57FE17F6}" type="presOf" srcId="{10C9B0EC-6669-4A40-8E97-EFF833B004DD}" destId="{E2EF9567-3E32-4EF6-8E7D-CF950F6F6901}" srcOrd="1" destOrd="0" presId="urn:microsoft.com/office/officeart/2005/8/layout/vList4#2"/>
    <dgm:cxn modelId="{F869B01E-123B-4C53-BCB4-246B93D00267}" type="presParOf" srcId="{60966CDD-E8D8-44F1-850D-8379C246568C}" destId="{61E302D3-619A-45E1-918A-64D298598910}" srcOrd="0" destOrd="0" presId="urn:microsoft.com/office/officeart/2005/8/layout/vList4#2"/>
    <dgm:cxn modelId="{F2CE61CF-FE20-4485-95F0-2F3950B43FCE}" type="presParOf" srcId="{61E302D3-619A-45E1-918A-64D298598910}" destId="{07B2F26A-04C8-430E-8FDF-0B8E967ED911}" srcOrd="0" destOrd="0" presId="urn:microsoft.com/office/officeart/2005/8/layout/vList4#2"/>
    <dgm:cxn modelId="{128AC2F5-FB14-4F27-91E0-0CD465964F43}" type="presParOf" srcId="{61E302D3-619A-45E1-918A-64D298598910}" destId="{262211DF-9C4D-485D-AEB9-EBD7CA942D7C}" srcOrd="1" destOrd="0" presId="urn:microsoft.com/office/officeart/2005/8/layout/vList4#2"/>
    <dgm:cxn modelId="{E7112BE8-E107-4005-9D78-07C973FD858E}" type="presParOf" srcId="{61E302D3-619A-45E1-918A-64D298598910}" destId="{4131FE5C-2C21-4C41-9700-ED44C99E1C46}" srcOrd="2" destOrd="0" presId="urn:microsoft.com/office/officeart/2005/8/layout/vList4#2"/>
    <dgm:cxn modelId="{D133FF8B-99CF-483F-9263-C6AEB362B722}" type="presParOf" srcId="{60966CDD-E8D8-44F1-850D-8379C246568C}" destId="{6E26F21F-AE25-4FF8-B1A9-EF3520E61BEF}" srcOrd="1" destOrd="0" presId="urn:microsoft.com/office/officeart/2005/8/layout/vList4#2"/>
    <dgm:cxn modelId="{0C4DAF25-C63F-4CAF-B24E-C0737A0B892C}" type="presParOf" srcId="{60966CDD-E8D8-44F1-850D-8379C246568C}" destId="{232AD59E-0EB5-4879-A094-AAC44F79E667}" srcOrd="2" destOrd="0" presId="urn:microsoft.com/office/officeart/2005/8/layout/vList4#2"/>
    <dgm:cxn modelId="{661A0FD0-29C6-42DC-AEF1-865854DC8DA4}" type="presParOf" srcId="{232AD59E-0EB5-4879-A094-AAC44F79E667}" destId="{BB81C0B5-EC79-44C8-A712-59A49082A51A}" srcOrd="0" destOrd="0" presId="urn:microsoft.com/office/officeart/2005/8/layout/vList4#2"/>
    <dgm:cxn modelId="{8C4792CE-1E82-4ABC-9187-21428A480F52}" type="presParOf" srcId="{232AD59E-0EB5-4879-A094-AAC44F79E667}" destId="{9A9F5F73-5E0F-4D1A-9E05-3703C5B2A896}" srcOrd="1" destOrd="0" presId="urn:microsoft.com/office/officeart/2005/8/layout/vList4#2"/>
    <dgm:cxn modelId="{7DECB239-DB5D-4537-8050-5E887C55F080}" type="presParOf" srcId="{232AD59E-0EB5-4879-A094-AAC44F79E667}" destId="{26A5B4D8-DFCE-4935-9B92-D9BABFDC2555}" srcOrd="2" destOrd="0" presId="urn:microsoft.com/office/officeart/2005/8/layout/vList4#2"/>
    <dgm:cxn modelId="{95B749AD-625B-489E-9B54-EA0F5CA9BE84}" type="presParOf" srcId="{60966CDD-E8D8-44F1-850D-8379C246568C}" destId="{08218A3E-43D3-47CC-B19C-A16C56626EBC}" srcOrd="3" destOrd="0" presId="urn:microsoft.com/office/officeart/2005/8/layout/vList4#2"/>
    <dgm:cxn modelId="{C4E23626-3B4E-4BD8-AFF8-CAAC00306933}" type="presParOf" srcId="{60966CDD-E8D8-44F1-850D-8379C246568C}" destId="{B7B67CC7-91C5-41BF-B020-709FF2B067A4}" srcOrd="4" destOrd="0" presId="urn:microsoft.com/office/officeart/2005/8/layout/vList4#2"/>
    <dgm:cxn modelId="{873892A7-82E9-435E-BFCD-79D6122007BA}" type="presParOf" srcId="{B7B67CC7-91C5-41BF-B020-709FF2B067A4}" destId="{229AC7F9-FDC6-4105-A56E-A3C85C90BD1D}" srcOrd="0" destOrd="0" presId="urn:microsoft.com/office/officeart/2005/8/layout/vList4#2"/>
    <dgm:cxn modelId="{E0BF6639-76DA-4C7A-A883-37B0036BAC6C}" type="presParOf" srcId="{B7B67CC7-91C5-41BF-B020-709FF2B067A4}" destId="{BE45A096-8753-4E62-9D50-3AC5E7C48D2B}" srcOrd="1" destOrd="0" presId="urn:microsoft.com/office/officeart/2005/8/layout/vList4#2"/>
    <dgm:cxn modelId="{401D2150-1873-4CA3-891F-444E9ED5BDD1}" type="presParOf" srcId="{B7B67CC7-91C5-41BF-B020-709FF2B067A4}" destId="{81FE425B-3BFC-44E1-ADD5-3F59EE9209D4}" srcOrd="2" destOrd="0" presId="urn:microsoft.com/office/officeart/2005/8/layout/vList4#2"/>
    <dgm:cxn modelId="{AEAC8928-5ED1-462A-BBED-70B3DD2B36D6}" type="presParOf" srcId="{60966CDD-E8D8-44F1-850D-8379C246568C}" destId="{8DC63242-A432-49A4-AE94-EFE472D06BD7}" srcOrd="5" destOrd="0" presId="urn:microsoft.com/office/officeart/2005/8/layout/vList4#2"/>
    <dgm:cxn modelId="{F6E27D51-541E-4A97-8B76-CF4A66D11DD3}" type="presParOf" srcId="{60966CDD-E8D8-44F1-850D-8379C246568C}" destId="{C2F93AF5-6712-4291-8A88-3C0A034C8D8A}" srcOrd="6" destOrd="0" presId="urn:microsoft.com/office/officeart/2005/8/layout/vList4#2"/>
    <dgm:cxn modelId="{F2F50602-8FF0-41EA-BD45-13796D9072BA}" type="presParOf" srcId="{C2F93AF5-6712-4291-8A88-3C0A034C8D8A}" destId="{A2204CFB-D2D8-4DC4-8B29-BD326A78D691}" srcOrd="0" destOrd="0" presId="urn:microsoft.com/office/officeart/2005/8/layout/vList4#2"/>
    <dgm:cxn modelId="{8C78D9E6-8524-4BCF-90A0-E7583A9152FC}" type="presParOf" srcId="{C2F93AF5-6712-4291-8A88-3C0A034C8D8A}" destId="{F2D2EC4E-C26D-4B8A-A69D-54584CB82E18}" srcOrd="1" destOrd="0" presId="urn:microsoft.com/office/officeart/2005/8/layout/vList4#2"/>
    <dgm:cxn modelId="{231892EC-C3CA-4E5D-8A30-84B318987D30}" type="presParOf" srcId="{C2F93AF5-6712-4291-8A88-3C0A034C8D8A}" destId="{BE284160-8E82-4F86-8B8F-C4CC995BD05E}" srcOrd="2" destOrd="0" presId="urn:microsoft.com/office/officeart/2005/8/layout/vList4#2"/>
    <dgm:cxn modelId="{83917354-2D04-49C3-BD5C-26A439CB48D5}" type="presParOf" srcId="{60966CDD-E8D8-44F1-850D-8379C246568C}" destId="{458711C9-7F97-43CB-B31D-8C55246D71D8}" srcOrd="7" destOrd="0" presId="urn:microsoft.com/office/officeart/2005/8/layout/vList4#2"/>
    <dgm:cxn modelId="{D4529E22-9CC4-4D76-9A4B-959800A33E26}" type="presParOf" srcId="{60966CDD-E8D8-44F1-850D-8379C246568C}" destId="{22CEED1B-86C6-45D5-870E-A7861AE86336}" srcOrd="8" destOrd="0" presId="urn:microsoft.com/office/officeart/2005/8/layout/vList4#2"/>
    <dgm:cxn modelId="{C4A9921C-04A7-46B4-B106-64D9034E4D88}" type="presParOf" srcId="{22CEED1B-86C6-45D5-870E-A7861AE86336}" destId="{4E997FA9-E730-4EEC-9C01-08CF1374B41F}" srcOrd="0" destOrd="0" presId="urn:microsoft.com/office/officeart/2005/8/layout/vList4#2"/>
    <dgm:cxn modelId="{5AC758AE-AF1D-43CC-956E-3655C23A7FA7}" type="presParOf" srcId="{22CEED1B-86C6-45D5-870E-A7861AE86336}" destId="{A5B4C585-C694-41EE-A766-9BCAA5136C54}" srcOrd="1" destOrd="0" presId="urn:microsoft.com/office/officeart/2005/8/layout/vList4#2"/>
    <dgm:cxn modelId="{F06CDB90-79FF-49B1-A018-B5FE21AA7BEF}" type="presParOf" srcId="{22CEED1B-86C6-45D5-870E-A7861AE86336}" destId="{0C973961-EEBE-46C0-85B8-EC93908BF727}" srcOrd="2" destOrd="0" presId="urn:microsoft.com/office/officeart/2005/8/layout/vList4#2"/>
    <dgm:cxn modelId="{4F278FF3-529C-4D8E-BEE7-0DD378BFA03D}" type="presParOf" srcId="{60966CDD-E8D8-44F1-850D-8379C246568C}" destId="{77562B12-BE63-4513-850B-5A66BEC594EE}" srcOrd="9" destOrd="0" presId="urn:microsoft.com/office/officeart/2005/8/layout/vList4#2"/>
    <dgm:cxn modelId="{7BED14EB-43D5-4320-8C86-2247E890A0BE}" type="presParOf" srcId="{60966CDD-E8D8-44F1-850D-8379C246568C}" destId="{E74E2F0D-999A-4717-A742-C571A414A599}" srcOrd="10" destOrd="0" presId="urn:microsoft.com/office/officeart/2005/8/layout/vList4#2"/>
    <dgm:cxn modelId="{22E0156C-61D5-4E08-A612-CB4B95E5F96A}" type="presParOf" srcId="{E74E2F0D-999A-4717-A742-C571A414A599}" destId="{3ED1D5AB-2F54-4142-B294-0F6067175A62}" srcOrd="0" destOrd="0" presId="urn:microsoft.com/office/officeart/2005/8/layout/vList4#2"/>
    <dgm:cxn modelId="{E0C3A921-85A8-48A7-BBF8-2FF1FCD2D1D9}" type="presParOf" srcId="{E74E2F0D-999A-4717-A742-C571A414A599}" destId="{B781102A-6475-45A0-8133-97EE2FCA814D}" srcOrd="1" destOrd="0" presId="urn:microsoft.com/office/officeart/2005/8/layout/vList4#2"/>
    <dgm:cxn modelId="{2F9AC4F6-24BF-4054-B964-7A151AB11DA0}" type="presParOf" srcId="{E74E2F0D-999A-4717-A742-C571A414A599}" destId="{E2EF9567-3E32-4EF6-8E7D-CF950F6F690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2 725,8                 2 887,7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171,5                    178,4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2 976,6              2 976,6                          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2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766,2                     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516,9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26,7                              27,8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778" custLinFactNeighborY="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NeighborX="-9" custLinFactNeighborY="2537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ScaleX="89799" custScaleY="68583" custLinFactNeighborX="6050" custLinFactNeighborY="144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NeighborX="589" custLinFactNeighborY="3353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ScaleX="89799" custScaleY="86774" custLinFactNeighborX="-5288" custLinFactNeighborY="30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FA53F-FF7F-4CEE-B801-37626A62185E}" type="presOf" srcId="{1FEE4A21-0979-4799-A378-9746B5F7FE15}" destId="{81FE425B-3BFC-44E1-ADD5-3F59EE9209D4}" srcOrd="1" destOrd="0" presId="urn:microsoft.com/office/officeart/2005/8/layout/vList4#3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88AD0FBC-3359-48E8-8B9B-15CBEEE667F9}" type="presOf" srcId="{73BD4FAA-166B-45E0-B089-7565C3F74D48}" destId="{5D486A01-A652-4083-AC47-0BC05B3E3F49}" srcOrd="0" destOrd="0" presId="urn:microsoft.com/office/officeart/2005/8/layout/vList4#3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12ACC3DB-1E01-4EF8-9EF8-944461BF8D0B}" type="presOf" srcId="{73BD4FAA-166B-45E0-B089-7565C3F74D48}" destId="{4654D84D-D304-489C-9385-BC0E4DBEB3F6}" srcOrd="1" destOrd="0" presId="urn:microsoft.com/office/officeart/2005/8/layout/vList4#3"/>
    <dgm:cxn modelId="{9ACD61DF-A19E-4F58-BE7E-2340EF36883C}" type="presOf" srcId="{1FEE4A21-0979-4799-A378-9746B5F7FE15}" destId="{229AC7F9-FDC6-4105-A56E-A3C85C90BD1D}" srcOrd="0" destOrd="0" presId="urn:microsoft.com/office/officeart/2005/8/layout/vList4#3"/>
    <dgm:cxn modelId="{44E357FE-7B59-4612-BA50-4576E99CA719}" type="presOf" srcId="{F4FA9113-70E5-4E8D-A2BB-8DF6F2377482}" destId="{BE284160-8E82-4F86-8B8F-C4CC995BD05E}" srcOrd="1" destOrd="0" presId="urn:microsoft.com/office/officeart/2005/8/layout/vList4#3"/>
    <dgm:cxn modelId="{7BD6D58A-271F-425A-892A-F6C25D060D95}" type="presOf" srcId="{C5833392-FCE6-4CF2-8C13-89ADE9A20817}" destId="{26A5B4D8-DFCE-4935-9B92-D9BABFDC2555}" srcOrd="1" destOrd="0" presId="urn:microsoft.com/office/officeart/2005/8/layout/vList4#3"/>
    <dgm:cxn modelId="{894464E8-38AD-4CCC-8A30-7413D49A6BBF}" type="presOf" srcId="{C5833392-FCE6-4CF2-8C13-89ADE9A20817}" destId="{BB81C0B5-EC79-44C8-A712-59A49082A51A}" srcOrd="0" destOrd="0" presId="urn:microsoft.com/office/officeart/2005/8/layout/vList4#3"/>
    <dgm:cxn modelId="{1095CD95-8B44-4280-A06D-2787C2467658}" type="presOf" srcId="{36ED793B-D56B-4710-90B0-C2ECB1C3FA6F}" destId="{60966CDD-E8D8-44F1-850D-8379C246568C}" srcOrd="0" destOrd="0" presId="urn:microsoft.com/office/officeart/2005/8/layout/vList4#3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125B44D3-A5BD-4BB9-97A6-B64D92B364AD}" type="presOf" srcId="{BA8C4FDD-3162-4BFE-8AE7-98E1305A3391}" destId="{4131FE5C-2C21-4C41-9700-ED44C99E1C46}" srcOrd="1" destOrd="0" presId="urn:microsoft.com/office/officeart/2005/8/layout/vList4#3"/>
    <dgm:cxn modelId="{38E58EF3-90CA-4B55-8D5C-F0992D2D24D0}" type="presOf" srcId="{BA8C4FDD-3162-4BFE-8AE7-98E1305A3391}" destId="{07B2F26A-04C8-430E-8FDF-0B8E967ED911}" srcOrd="0" destOrd="0" presId="urn:microsoft.com/office/officeart/2005/8/layout/vList4#3"/>
    <dgm:cxn modelId="{7BFBB81A-D5A3-4074-AC15-BF3F1FAEA540}" type="presOf" srcId="{F4FA9113-70E5-4E8D-A2BB-8DF6F2377482}" destId="{A2204CFB-D2D8-4DC4-8B29-BD326A78D691}" srcOrd="0" destOrd="0" presId="urn:microsoft.com/office/officeart/2005/8/layout/vList4#3"/>
    <dgm:cxn modelId="{CB145A84-0C1C-430C-823B-1A089838151F}" type="presParOf" srcId="{60966CDD-E8D8-44F1-850D-8379C246568C}" destId="{61E302D3-619A-45E1-918A-64D298598910}" srcOrd="0" destOrd="0" presId="urn:microsoft.com/office/officeart/2005/8/layout/vList4#3"/>
    <dgm:cxn modelId="{C76B206A-986A-4338-9761-9A26310018C0}" type="presParOf" srcId="{61E302D3-619A-45E1-918A-64D298598910}" destId="{07B2F26A-04C8-430E-8FDF-0B8E967ED911}" srcOrd="0" destOrd="0" presId="urn:microsoft.com/office/officeart/2005/8/layout/vList4#3"/>
    <dgm:cxn modelId="{EDE65F7D-DD1C-4A66-8032-85D0E0A83753}" type="presParOf" srcId="{61E302D3-619A-45E1-918A-64D298598910}" destId="{262211DF-9C4D-485D-AEB9-EBD7CA942D7C}" srcOrd="1" destOrd="0" presId="urn:microsoft.com/office/officeart/2005/8/layout/vList4#3"/>
    <dgm:cxn modelId="{C85519FA-71EB-411F-8CD8-F739A7666FCB}" type="presParOf" srcId="{61E302D3-619A-45E1-918A-64D298598910}" destId="{4131FE5C-2C21-4C41-9700-ED44C99E1C46}" srcOrd="2" destOrd="0" presId="urn:microsoft.com/office/officeart/2005/8/layout/vList4#3"/>
    <dgm:cxn modelId="{218CEAD4-45F8-4A8F-82C4-4028BB913EC6}" type="presParOf" srcId="{60966CDD-E8D8-44F1-850D-8379C246568C}" destId="{6E26F21F-AE25-4FF8-B1A9-EF3520E61BEF}" srcOrd="1" destOrd="0" presId="urn:microsoft.com/office/officeart/2005/8/layout/vList4#3"/>
    <dgm:cxn modelId="{6A7168FC-B539-4B02-BE76-D0B81AFF8B76}" type="presParOf" srcId="{60966CDD-E8D8-44F1-850D-8379C246568C}" destId="{232AD59E-0EB5-4879-A094-AAC44F79E667}" srcOrd="2" destOrd="0" presId="urn:microsoft.com/office/officeart/2005/8/layout/vList4#3"/>
    <dgm:cxn modelId="{0CB67C05-F795-4121-91AF-F96812E25FCD}" type="presParOf" srcId="{232AD59E-0EB5-4879-A094-AAC44F79E667}" destId="{BB81C0B5-EC79-44C8-A712-59A49082A51A}" srcOrd="0" destOrd="0" presId="urn:microsoft.com/office/officeart/2005/8/layout/vList4#3"/>
    <dgm:cxn modelId="{89FB65D3-45A0-4944-9BD8-FF69D8B0A847}" type="presParOf" srcId="{232AD59E-0EB5-4879-A094-AAC44F79E667}" destId="{9A9F5F73-5E0F-4D1A-9E05-3703C5B2A896}" srcOrd="1" destOrd="0" presId="urn:microsoft.com/office/officeart/2005/8/layout/vList4#3"/>
    <dgm:cxn modelId="{23A324FF-A1E7-4295-9EB3-0AEA44636868}" type="presParOf" srcId="{232AD59E-0EB5-4879-A094-AAC44F79E667}" destId="{26A5B4D8-DFCE-4935-9B92-D9BABFDC2555}" srcOrd="2" destOrd="0" presId="urn:microsoft.com/office/officeart/2005/8/layout/vList4#3"/>
    <dgm:cxn modelId="{A997E37A-22C7-48B2-8831-E4FBAAAC4727}" type="presParOf" srcId="{60966CDD-E8D8-44F1-850D-8379C246568C}" destId="{08218A3E-43D3-47CC-B19C-A16C56626EBC}" srcOrd="3" destOrd="0" presId="urn:microsoft.com/office/officeart/2005/8/layout/vList4#3"/>
    <dgm:cxn modelId="{DFF4A65C-A29A-400A-BB81-F86951AA41AB}" type="presParOf" srcId="{60966CDD-E8D8-44F1-850D-8379C246568C}" destId="{B7B67CC7-91C5-41BF-B020-709FF2B067A4}" srcOrd="4" destOrd="0" presId="urn:microsoft.com/office/officeart/2005/8/layout/vList4#3"/>
    <dgm:cxn modelId="{66D7163A-8FCA-4A84-AC38-0D29305068F2}" type="presParOf" srcId="{B7B67CC7-91C5-41BF-B020-709FF2B067A4}" destId="{229AC7F9-FDC6-4105-A56E-A3C85C90BD1D}" srcOrd="0" destOrd="0" presId="urn:microsoft.com/office/officeart/2005/8/layout/vList4#3"/>
    <dgm:cxn modelId="{14C04F61-B2F7-4541-B25A-AB0FADB99AA8}" type="presParOf" srcId="{B7B67CC7-91C5-41BF-B020-709FF2B067A4}" destId="{BE45A096-8753-4E62-9D50-3AC5E7C48D2B}" srcOrd="1" destOrd="0" presId="urn:microsoft.com/office/officeart/2005/8/layout/vList4#3"/>
    <dgm:cxn modelId="{429FF8EA-4918-487C-BCD2-5727B86E1324}" type="presParOf" srcId="{B7B67CC7-91C5-41BF-B020-709FF2B067A4}" destId="{81FE425B-3BFC-44E1-ADD5-3F59EE9209D4}" srcOrd="2" destOrd="0" presId="urn:microsoft.com/office/officeart/2005/8/layout/vList4#3"/>
    <dgm:cxn modelId="{BCF45DC0-83DA-4487-AD33-BCF2898A371F}" type="presParOf" srcId="{60966CDD-E8D8-44F1-850D-8379C246568C}" destId="{8DC63242-A432-49A4-AE94-EFE472D06BD7}" srcOrd="5" destOrd="0" presId="urn:microsoft.com/office/officeart/2005/8/layout/vList4#3"/>
    <dgm:cxn modelId="{BA10A395-3EA6-40B8-866F-96A972030F8B}" type="presParOf" srcId="{60966CDD-E8D8-44F1-850D-8379C246568C}" destId="{B6AEF2C4-858F-466A-A6D6-5BD1A9D62027}" srcOrd="6" destOrd="0" presId="urn:microsoft.com/office/officeart/2005/8/layout/vList4#3"/>
    <dgm:cxn modelId="{70C4EABB-17F8-4DD5-ADA5-A6D671F539F8}" type="presParOf" srcId="{B6AEF2C4-858F-466A-A6D6-5BD1A9D62027}" destId="{5D486A01-A652-4083-AC47-0BC05B3E3F49}" srcOrd="0" destOrd="0" presId="urn:microsoft.com/office/officeart/2005/8/layout/vList4#3"/>
    <dgm:cxn modelId="{2BD3D2FF-9C8E-4548-A584-00F5753AA51D}" type="presParOf" srcId="{B6AEF2C4-858F-466A-A6D6-5BD1A9D62027}" destId="{AC47C164-2066-4658-B29F-F67A2CCD1CFC}" srcOrd="1" destOrd="0" presId="urn:microsoft.com/office/officeart/2005/8/layout/vList4#3"/>
    <dgm:cxn modelId="{1D68A45F-A097-44A7-9B8A-EB4AC684C12C}" type="presParOf" srcId="{B6AEF2C4-858F-466A-A6D6-5BD1A9D62027}" destId="{4654D84D-D304-489C-9385-BC0E4DBEB3F6}" srcOrd="2" destOrd="0" presId="urn:microsoft.com/office/officeart/2005/8/layout/vList4#3"/>
    <dgm:cxn modelId="{F37C50E6-8716-4799-9A62-694AA9769811}" type="presParOf" srcId="{60966CDD-E8D8-44F1-850D-8379C246568C}" destId="{3A8864A2-46D0-4A64-969E-0F4674807CF0}" srcOrd="7" destOrd="0" presId="urn:microsoft.com/office/officeart/2005/8/layout/vList4#3"/>
    <dgm:cxn modelId="{64A6CAA0-8055-4B6F-A288-F57DDE9343FF}" type="presParOf" srcId="{60966CDD-E8D8-44F1-850D-8379C246568C}" destId="{C2F93AF5-6712-4291-8A88-3C0A034C8D8A}" srcOrd="8" destOrd="0" presId="urn:microsoft.com/office/officeart/2005/8/layout/vList4#3"/>
    <dgm:cxn modelId="{27E31322-5688-472E-902D-8C449C12E89E}" type="presParOf" srcId="{C2F93AF5-6712-4291-8A88-3C0A034C8D8A}" destId="{A2204CFB-D2D8-4DC4-8B29-BD326A78D691}" srcOrd="0" destOrd="0" presId="urn:microsoft.com/office/officeart/2005/8/layout/vList4#3"/>
    <dgm:cxn modelId="{94BD188B-6137-4C1F-BB4D-46BB6D9EE845}" type="presParOf" srcId="{C2F93AF5-6712-4291-8A88-3C0A034C8D8A}" destId="{F2D2EC4E-C26D-4B8A-A69D-54584CB82E18}" srcOrd="1" destOrd="0" presId="urn:microsoft.com/office/officeart/2005/8/layout/vList4#3"/>
    <dgm:cxn modelId="{7D123423-B097-49A4-A9A8-32BC3C6CAC95}" type="presParOf" srcId="{C2F93AF5-6712-4291-8A88-3C0A034C8D8A}" destId="{BE284160-8E82-4F86-8B8F-C4CC995BD05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563,1                            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613,8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209,2                        215,6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algn="l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11,0                                       4,0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970,7                           653,4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2 909,8                   3 097,6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X="100000" custScaleY="54957" custLinFactNeighborX="-1910" custLinFactNeighborY="-1442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ScaleX="84397" custScaleY="58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X="98238" custScaleY="58403" custLinFactNeighborX="-253" custLinFactNeighborY="-4676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ScaleX="90375" custScaleY="66531" custLinFactNeighborX="-2989" custLinFactNeighborY="-95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X="100000" custScaleY="50759" custLinFactNeighborX="-1910" custLinFactNeighborY="-18189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ScaleX="71153" custScaleY="58780" custLinFactNeighborX="-19824" custLinFactNeighborY="-212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X="99961" custScaleY="48730" custLinFactNeighborX="-165" custLinFactNeighborY="-26470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ScaleX="66698" custScaleY="53290" custLinFactNeighborX="-18834" custLinFactNeighborY="-312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Ang="0" custScaleX="98239" custScaleY="54846" custLinFactNeighborX="1128" custLinFactNeighborY="12200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ScaleX="88888" custScaleY="74023" custLinFactNeighborX="-3780" custLinFactNeighborY="179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</dgm:pt>
    <dgm:pt modelId="{E74E2F0D-999A-4717-A742-C571A414A599}" type="pres">
      <dgm:prSet presAssocID="{10C9B0EC-6669-4A40-8E97-EFF833B004DD}" presName="comp" presStyleCnt="0"/>
      <dgm:spPr/>
    </dgm:pt>
    <dgm:pt modelId="{3ED1D5AB-2F54-4142-B294-0F6067175A62}" type="pres">
      <dgm:prSet presAssocID="{10C9B0EC-6669-4A40-8E97-EFF833B004DD}" presName="box" presStyleLbl="node1" presStyleIdx="5" presStyleCnt="6" custScaleX="100000" custScaleY="61067" custLinFactNeighborX="-15163" custLinFactNeighborY="56326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 custScaleX="89631" custScaleY="6785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D15DDE0B-0927-4C73-A018-78060B7E480B}" type="presOf" srcId="{BA8C4FDD-3162-4BFE-8AE7-98E1305A3391}" destId="{4131FE5C-2C21-4C41-9700-ED44C99E1C46}" srcOrd="1" destOrd="0" presId="urn:microsoft.com/office/officeart/2005/8/layout/vList4#4"/>
    <dgm:cxn modelId="{100D0030-022D-46B6-846D-2CC2D829A624}" type="presOf" srcId="{1FEE4A21-0979-4799-A378-9746B5F7FE15}" destId="{81FE425B-3BFC-44E1-ADD5-3F59EE9209D4}" srcOrd="1" destOrd="0" presId="urn:microsoft.com/office/officeart/2005/8/layout/vList4#4"/>
    <dgm:cxn modelId="{C3F43E51-82AB-443C-B8BA-9A3236ABEDBC}" type="presOf" srcId="{B2DB2C73-5DCB-4C5B-A06E-F05EA3219B28}" destId="{0C973961-EEBE-46C0-85B8-EC93908BF727}" srcOrd="1" destOrd="0" presId="urn:microsoft.com/office/officeart/2005/8/layout/vList4#4"/>
    <dgm:cxn modelId="{CE0FED40-F21D-4816-88CE-578276B2A47B}" type="presOf" srcId="{10C9B0EC-6669-4A40-8E97-EFF833B004DD}" destId="{3ED1D5AB-2F54-4142-B294-0F6067175A62}" srcOrd="0" destOrd="0" presId="urn:microsoft.com/office/officeart/2005/8/layout/vList4#4"/>
    <dgm:cxn modelId="{CF32DEC0-709F-4B86-B8E3-9BEB4A4F5EBA}" type="presOf" srcId="{F4FA9113-70E5-4E8D-A2BB-8DF6F2377482}" destId="{A2204CFB-D2D8-4DC4-8B29-BD326A78D691}" srcOrd="0" destOrd="0" presId="urn:microsoft.com/office/officeart/2005/8/layout/vList4#4"/>
    <dgm:cxn modelId="{2F2B515A-F8D6-4F31-8856-6EE49E7C8CB7}" type="presOf" srcId="{F4FA9113-70E5-4E8D-A2BB-8DF6F2377482}" destId="{BE284160-8E82-4F86-8B8F-C4CC995BD05E}" srcOrd="1" destOrd="0" presId="urn:microsoft.com/office/officeart/2005/8/layout/vList4#4"/>
    <dgm:cxn modelId="{A83B057F-A168-45E1-B3EB-8D9EF76E59AF}" type="presOf" srcId="{36ED793B-D56B-4710-90B0-C2ECB1C3FA6F}" destId="{60966CDD-E8D8-44F1-850D-8379C246568C}" srcOrd="0" destOrd="0" presId="urn:microsoft.com/office/officeart/2005/8/layout/vList4#4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56ACCD8E-6605-4CA5-B1E2-D015BE6AFB42}" type="presOf" srcId="{C5833392-FCE6-4CF2-8C13-89ADE9A20817}" destId="{BB81C0B5-EC79-44C8-A712-59A49082A51A}" srcOrd="0" destOrd="0" presId="urn:microsoft.com/office/officeart/2005/8/layout/vList4#4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DEFB4C3C-9085-4BCA-AE43-7FC415CE54DF}" type="presOf" srcId="{1FEE4A21-0979-4799-A378-9746B5F7FE15}" destId="{229AC7F9-FDC6-4105-A56E-A3C85C90BD1D}" srcOrd="0" destOrd="0" presId="urn:microsoft.com/office/officeart/2005/8/layout/vList4#4"/>
    <dgm:cxn modelId="{E88E208B-F260-4F40-9988-492963AB2340}" type="presOf" srcId="{B2DB2C73-5DCB-4C5B-A06E-F05EA3219B28}" destId="{4E997FA9-E730-4EEC-9C01-08CF1374B41F}" srcOrd="0" destOrd="0" presId="urn:microsoft.com/office/officeart/2005/8/layout/vList4#4"/>
    <dgm:cxn modelId="{7125BAEE-F4EE-474F-B258-8AB09D7257A5}" type="presOf" srcId="{BA8C4FDD-3162-4BFE-8AE7-98E1305A3391}" destId="{07B2F26A-04C8-430E-8FDF-0B8E967ED911}" srcOrd="0" destOrd="0" presId="urn:microsoft.com/office/officeart/2005/8/layout/vList4#4"/>
    <dgm:cxn modelId="{0ACDAB6A-BE06-48DE-B4D9-7913023A379D}" type="presOf" srcId="{C5833392-FCE6-4CF2-8C13-89ADE9A20817}" destId="{26A5B4D8-DFCE-4935-9B92-D9BABFDC2555}" srcOrd="1" destOrd="0" presId="urn:microsoft.com/office/officeart/2005/8/layout/vList4#4"/>
    <dgm:cxn modelId="{57BD7EB7-CB50-41BE-98F1-88B152C82178}" type="presOf" srcId="{10C9B0EC-6669-4A40-8E97-EFF833B004DD}" destId="{E2EF9567-3E32-4EF6-8E7D-CF950F6F6901}" srcOrd="1" destOrd="0" presId="urn:microsoft.com/office/officeart/2005/8/layout/vList4#4"/>
    <dgm:cxn modelId="{9C9CC683-951F-4E8F-9853-2EFDFD866706}" type="presParOf" srcId="{60966CDD-E8D8-44F1-850D-8379C246568C}" destId="{61E302D3-619A-45E1-918A-64D298598910}" srcOrd="0" destOrd="0" presId="urn:microsoft.com/office/officeart/2005/8/layout/vList4#4"/>
    <dgm:cxn modelId="{787144B9-86E1-43E5-B511-4955ED3501CC}" type="presParOf" srcId="{61E302D3-619A-45E1-918A-64D298598910}" destId="{07B2F26A-04C8-430E-8FDF-0B8E967ED911}" srcOrd="0" destOrd="0" presId="urn:microsoft.com/office/officeart/2005/8/layout/vList4#4"/>
    <dgm:cxn modelId="{4FD7F02B-D0DD-4B18-AD0C-36CDE05A4F91}" type="presParOf" srcId="{61E302D3-619A-45E1-918A-64D298598910}" destId="{262211DF-9C4D-485D-AEB9-EBD7CA942D7C}" srcOrd="1" destOrd="0" presId="urn:microsoft.com/office/officeart/2005/8/layout/vList4#4"/>
    <dgm:cxn modelId="{E61B41C5-D6EE-4557-8B07-E1D87279C263}" type="presParOf" srcId="{61E302D3-619A-45E1-918A-64D298598910}" destId="{4131FE5C-2C21-4C41-9700-ED44C99E1C46}" srcOrd="2" destOrd="0" presId="urn:microsoft.com/office/officeart/2005/8/layout/vList4#4"/>
    <dgm:cxn modelId="{B8BCA07F-3307-4B04-A8D8-802B01B4DB5F}" type="presParOf" srcId="{60966CDD-E8D8-44F1-850D-8379C246568C}" destId="{6E26F21F-AE25-4FF8-B1A9-EF3520E61BEF}" srcOrd="1" destOrd="0" presId="urn:microsoft.com/office/officeart/2005/8/layout/vList4#4"/>
    <dgm:cxn modelId="{493840CA-D2B6-4C2C-AF5E-ED119D555822}" type="presParOf" srcId="{60966CDD-E8D8-44F1-850D-8379C246568C}" destId="{232AD59E-0EB5-4879-A094-AAC44F79E667}" srcOrd="2" destOrd="0" presId="urn:microsoft.com/office/officeart/2005/8/layout/vList4#4"/>
    <dgm:cxn modelId="{F95445FD-D37B-4265-9872-1E8C6F700471}" type="presParOf" srcId="{232AD59E-0EB5-4879-A094-AAC44F79E667}" destId="{BB81C0B5-EC79-44C8-A712-59A49082A51A}" srcOrd="0" destOrd="0" presId="urn:microsoft.com/office/officeart/2005/8/layout/vList4#4"/>
    <dgm:cxn modelId="{494BBE8D-C965-42F4-9A0F-CFA4B248E5BB}" type="presParOf" srcId="{232AD59E-0EB5-4879-A094-AAC44F79E667}" destId="{9A9F5F73-5E0F-4D1A-9E05-3703C5B2A896}" srcOrd="1" destOrd="0" presId="urn:microsoft.com/office/officeart/2005/8/layout/vList4#4"/>
    <dgm:cxn modelId="{3C46B4A2-C11A-43DE-8803-D93E5E210407}" type="presParOf" srcId="{232AD59E-0EB5-4879-A094-AAC44F79E667}" destId="{26A5B4D8-DFCE-4935-9B92-D9BABFDC2555}" srcOrd="2" destOrd="0" presId="urn:microsoft.com/office/officeart/2005/8/layout/vList4#4"/>
    <dgm:cxn modelId="{57AA6D78-1788-4748-984D-8CCCFD693545}" type="presParOf" srcId="{60966CDD-E8D8-44F1-850D-8379C246568C}" destId="{08218A3E-43D3-47CC-B19C-A16C56626EBC}" srcOrd="3" destOrd="0" presId="urn:microsoft.com/office/officeart/2005/8/layout/vList4#4"/>
    <dgm:cxn modelId="{29A8B12D-0B93-4F81-B201-DD081B28B690}" type="presParOf" srcId="{60966CDD-E8D8-44F1-850D-8379C246568C}" destId="{B7B67CC7-91C5-41BF-B020-709FF2B067A4}" srcOrd="4" destOrd="0" presId="urn:microsoft.com/office/officeart/2005/8/layout/vList4#4"/>
    <dgm:cxn modelId="{3A6247F0-4E46-4D83-95DE-54677DD429E9}" type="presParOf" srcId="{B7B67CC7-91C5-41BF-B020-709FF2B067A4}" destId="{229AC7F9-FDC6-4105-A56E-A3C85C90BD1D}" srcOrd="0" destOrd="0" presId="urn:microsoft.com/office/officeart/2005/8/layout/vList4#4"/>
    <dgm:cxn modelId="{1529097D-505B-4EDC-B304-5F5208A29AAB}" type="presParOf" srcId="{B7B67CC7-91C5-41BF-B020-709FF2B067A4}" destId="{BE45A096-8753-4E62-9D50-3AC5E7C48D2B}" srcOrd="1" destOrd="0" presId="urn:microsoft.com/office/officeart/2005/8/layout/vList4#4"/>
    <dgm:cxn modelId="{76C64BD9-076F-470A-AA45-6BF1D794D00E}" type="presParOf" srcId="{B7B67CC7-91C5-41BF-B020-709FF2B067A4}" destId="{81FE425B-3BFC-44E1-ADD5-3F59EE9209D4}" srcOrd="2" destOrd="0" presId="urn:microsoft.com/office/officeart/2005/8/layout/vList4#4"/>
    <dgm:cxn modelId="{E6271273-F117-4185-A529-C982A1927950}" type="presParOf" srcId="{60966CDD-E8D8-44F1-850D-8379C246568C}" destId="{8DC63242-A432-49A4-AE94-EFE472D06BD7}" srcOrd="5" destOrd="0" presId="urn:microsoft.com/office/officeart/2005/8/layout/vList4#4"/>
    <dgm:cxn modelId="{AF7AEAF3-B835-41C6-8C68-81E9E1DED689}" type="presParOf" srcId="{60966CDD-E8D8-44F1-850D-8379C246568C}" destId="{C2F93AF5-6712-4291-8A88-3C0A034C8D8A}" srcOrd="6" destOrd="0" presId="urn:microsoft.com/office/officeart/2005/8/layout/vList4#4"/>
    <dgm:cxn modelId="{E4DAFB8A-A2E6-4430-A47C-200EC8577143}" type="presParOf" srcId="{C2F93AF5-6712-4291-8A88-3C0A034C8D8A}" destId="{A2204CFB-D2D8-4DC4-8B29-BD326A78D691}" srcOrd="0" destOrd="0" presId="urn:microsoft.com/office/officeart/2005/8/layout/vList4#4"/>
    <dgm:cxn modelId="{7583CA65-BF8F-40D9-B59C-54F1D91BFCF4}" type="presParOf" srcId="{C2F93AF5-6712-4291-8A88-3C0A034C8D8A}" destId="{F2D2EC4E-C26D-4B8A-A69D-54584CB82E18}" srcOrd="1" destOrd="0" presId="urn:microsoft.com/office/officeart/2005/8/layout/vList4#4"/>
    <dgm:cxn modelId="{2182426D-1DC5-4D6C-915C-1558E2ADCF77}" type="presParOf" srcId="{C2F93AF5-6712-4291-8A88-3C0A034C8D8A}" destId="{BE284160-8E82-4F86-8B8F-C4CC995BD05E}" srcOrd="2" destOrd="0" presId="urn:microsoft.com/office/officeart/2005/8/layout/vList4#4"/>
    <dgm:cxn modelId="{F6CE209A-C4B3-42AE-9031-4544551AABEA}" type="presParOf" srcId="{60966CDD-E8D8-44F1-850D-8379C246568C}" destId="{458711C9-7F97-43CB-B31D-8C55246D71D8}" srcOrd="7" destOrd="0" presId="urn:microsoft.com/office/officeart/2005/8/layout/vList4#4"/>
    <dgm:cxn modelId="{BB60FD1C-8AB0-4231-BA12-79918EBE78F9}" type="presParOf" srcId="{60966CDD-E8D8-44F1-850D-8379C246568C}" destId="{22CEED1B-86C6-45D5-870E-A7861AE86336}" srcOrd="8" destOrd="0" presId="urn:microsoft.com/office/officeart/2005/8/layout/vList4#4"/>
    <dgm:cxn modelId="{3F049997-8A18-4D17-B48E-9CFF5B2C8D18}" type="presParOf" srcId="{22CEED1B-86C6-45D5-870E-A7861AE86336}" destId="{4E997FA9-E730-4EEC-9C01-08CF1374B41F}" srcOrd="0" destOrd="0" presId="urn:microsoft.com/office/officeart/2005/8/layout/vList4#4"/>
    <dgm:cxn modelId="{9E2F333D-5624-4CC2-A728-9805A24D4718}" type="presParOf" srcId="{22CEED1B-86C6-45D5-870E-A7861AE86336}" destId="{A5B4C585-C694-41EE-A766-9BCAA5136C54}" srcOrd="1" destOrd="0" presId="urn:microsoft.com/office/officeart/2005/8/layout/vList4#4"/>
    <dgm:cxn modelId="{93837C21-EF3B-461A-B24F-BE6E4841BB1A}" type="presParOf" srcId="{22CEED1B-86C6-45D5-870E-A7861AE86336}" destId="{0C973961-EEBE-46C0-85B8-EC93908BF727}" srcOrd="2" destOrd="0" presId="urn:microsoft.com/office/officeart/2005/8/layout/vList4#4"/>
    <dgm:cxn modelId="{2F11F799-54CB-4290-A09E-5D6D216BDB84}" type="presParOf" srcId="{60966CDD-E8D8-44F1-850D-8379C246568C}" destId="{77562B12-BE63-4513-850B-5A66BEC594EE}" srcOrd="9" destOrd="0" presId="urn:microsoft.com/office/officeart/2005/8/layout/vList4#4"/>
    <dgm:cxn modelId="{140C8C2B-93B9-42DC-8114-4E8E0E29ADC3}" type="presParOf" srcId="{60966CDD-E8D8-44F1-850D-8379C246568C}" destId="{E74E2F0D-999A-4717-A742-C571A414A599}" srcOrd="10" destOrd="0" presId="urn:microsoft.com/office/officeart/2005/8/layout/vList4#4"/>
    <dgm:cxn modelId="{FC8D62AA-CD88-43BB-B474-A538C2F118CE}" type="presParOf" srcId="{E74E2F0D-999A-4717-A742-C571A414A599}" destId="{3ED1D5AB-2F54-4142-B294-0F6067175A62}" srcOrd="0" destOrd="0" presId="urn:microsoft.com/office/officeart/2005/8/layout/vList4#4"/>
    <dgm:cxn modelId="{A6C747DF-F6B4-4797-ABEF-3ADA883C21F1}" type="presParOf" srcId="{E74E2F0D-999A-4717-A742-C571A414A599}" destId="{B781102A-6475-45A0-8133-97EE2FCA814D}" srcOrd="1" destOrd="0" presId="urn:microsoft.com/office/officeart/2005/8/layout/vList4#4"/>
    <dgm:cxn modelId="{014558FF-0A32-4E01-BCD3-EB1BE93F46D1}" type="presParOf" srcId="{E74E2F0D-999A-4717-A742-C571A414A599}" destId="{E2EF9567-3E32-4EF6-8E7D-CF950F6F690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258665" cy="898016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2 557,6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0"/>
        <a:ext cx="3317130" cy="898016"/>
      </dsp:txXfrm>
    </dsp:sp>
    <dsp:sp modelId="{262211DF-9C4D-485D-AEB9-EBD7CA942D7C}">
      <dsp:nvSpPr>
        <dsp:cNvPr id="0" name=""/>
        <dsp:cNvSpPr/>
      </dsp:nvSpPr>
      <dsp:spPr>
        <a:xfrm>
          <a:off x="105524" y="60619"/>
          <a:ext cx="820287" cy="7767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2024030"/>
          <a:ext cx="4258665" cy="898016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2 975,9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024030"/>
        <a:ext cx="3317130" cy="898016"/>
      </dsp:txXfrm>
    </dsp:sp>
    <dsp:sp modelId="{9A9F5F73-5E0F-4D1A-9E05-3703C5B2A896}">
      <dsp:nvSpPr>
        <dsp:cNvPr id="0" name=""/>
        <dsp:cNvSpPr/>
      </dsp:nvSpPr>
      <dsp:spPr>
        <a:xfrm>
          <a:off x="65399" y="210187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012010"/>
          <a:ext cx="4258665" cy="898016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166,5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1012010"/>
        <a:ext cx="3317130" cy="898016"/>
      </dsp:txXfrm>
    </dsp:sp>
    <dsp:sp modelId="{BE45A096-8753-4E62-9D50-3AC5E7C48D2B}">
      <dsp:nvSpPr>
        <dsp:cNvPr id="0" name=""/>
        <dsp:cNvSpPr/>
      </dsp:nvSpPr>
      <dsp:spPr>
        <a:xfrm>
          <a:off x="65399" y="1167708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2997507"/>
          <a:ext cx="4258665" cy="89801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25,7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997507"/>
        <a:ext cx="3317130" cy="898016"/>
      </dsp:txXfrm>
    </dsp:sp>
    <dsp:sp modelId="{AC47C164-2066-4658-B29F-F67A2CCD1CFC}">
      <dsp:nvSpPr>
        <dsp:cNvPr id="0" name=""/>
        <dsp:cNvSpPr/>
      </dsp:nvSpPr>
      <dsp:spPr>
        <a:xfrm>
          <a:off x="89801" y="305325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3951273"/>
          <a:ext cx="4258665" cy="8980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7 207,2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3951273"/>
        <a:ext cx="3317130" cy="898016"/>
      </dsp:txXfrm>
    </dsp:sp>
    <dsp:sp modelId="{F2D2EC4E-C26D-4B8A-A69D-54584CB82E18}">
      <dsp:nvSpPr>
        <dsp:cNvPr id="0" name=""/>
        <dsp:cNvSpPr/>
      </dsp:nvSpPr>
      <dsp:spPr>
        <a:xfrm>
          <a:off x="176414" y="4021602"/>
          <a:ext cx="678507" cy="7573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116005" y="110998"/>
          <a:ext cx="4340008" cy="475211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426,5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8522" y="110998"/>
        <a:ext cx="3317491" cy="475211"/>
      </dsp:txXfrm>
    </dsp:sp>
    <dsp:sp modelId="{262211DF-9C4D-485D-AEB9-EBD7CA942D7C}">
      <dsp:nvSpPr>
        <dsp:cNvPr id="0" name=""/>
        <dsp:cNvSpPr/>
      </dsp:nvSpPr>
      <dsp:spPr>
        <a:xfrm>
          <a:off x="20113" y="0"/>
          <a:ext cx="959905" cy="697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116005" y="616222"/>
          <a:ext cx="4340008" cy="539131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208,2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8522" y="616222"/>
        <a:ext cx="3317491" cy="539131"/>
      </dsp:txXfrm>
    </dsp:sp>
    <dsp:sp modelId="{9A9F5F73-5E0F-4D1A-9E05-3703C5B2A896}">
      <dsp:nvSpPr>
        <dsp:cNvPr id="0" name=""/>
        <dsp:cNvSpPr/>
      </dsp:nvSpPr>
      <dsp:spPr>
        <a:xfrm>
          <a:off x="20113" y="671986"/>
          <a:ext cx="959905" cy="7347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116005" y="1207503"/>
          <a:ext cx="4340008" cy="871076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50,6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8522" y="1207503"/>
        <a:ext cx="3317491" cy="871076"/>
      </dsp:txXfrm>
    </dsp:sp>
    <dsp:sp modelId="{BE45A096-8753-4E62-9D50-3AC5E7C48D2B}">
      <dsp:nvSpPr>
        <dsp:cNvPr id="0" name=""/>
        <dsp:cNvSpPr/>
      </dsp:nvSpPr>
      <dsp:spPr>
        <a:xfrm>
          <a:off x="49647" y="1381073"/>
          <a:ext cx="900837" cy="8733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134900" y="2736573"/>
          <a:ext cx="4369285" cy="60385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коммунальное хозяйство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2 080,6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4314" y="2736573"/>
        <a:ext cx="3339871" cy="603852"/>
      </dsp:txXfrm>
    </dsp:sp>
    <dsp:sp modelId="{F2D2EC4E-C26D-4B8A-A69D-54584CB82E18}">
      <dsp:nvSpPr>
        <dsp:cNvPr id="0" name=""/>
        <dsp:cNvSpPr/>
      </dsp:nvSpPr>
      <dsp:spPr>
        <a:xfrm>
          <a:off x="82091" y="2539542"/>
          <a:ext cx="1027918" cy="776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0" y="3682426"/>
          <a:ext cx="4504186" cy="8110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702,5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1197" y="3682426"/>
        <a:ext cx="3442988" cy="811054"/>
      </dsp:txXfrm>
    </dsp:sp>
    <dsp:sp modelId="{A5B4C585-C694-41EE-A766-9BCAA5136C54}">
      <dsp:nvSpPr>
        <dsp:cNvPr id="0" name=""/>
        <dsp:cNvSpPr/>
      </dsp:nvSpPr>
      <dsp:spPr>
        <a:xfrm>
          <a:off x="14577" y="3688973"/>
          <a:ext cx="934312" cy="5812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133594" y="4337727"/>
          <a:ext cx="4370591" cy="604381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 5,0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3316" y="4337727"/>
        <a:ext cx="3340869" cy="604381"/>
      </dsp:txXfrm>
    </dsp:sp>
    <dsp:sp modelId="{B781102A-6475-45A0-8133-97EE2FCA814D}">
      <dsp:nvSpPr>
        <dsp:cNvPr id="0" name=""/>
        <dsp:cNvSpPr/>
      </dsp:nvSpPr>
      <dsp:spPr>
        <a:xfrm>
          <a:off x="74956" y="4419018"/>
          <a:ext cx="790655" cy="6351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3924223" cy="999427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2 725,8                 2 887,7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0"/>
        <a:ext cx="3039436" cy="999427"/>
      </dsp:txXfrm>
    </dsp:sp>
    <dsp:sp modelId="{262211DF-9C4D-485D-AEB9-EBD7CA942D7C}">
      <dsp:nvSpPr>
        <dsp:cNvPr id="0" name=""/>
        <dsp:cNvSpPr/>
      </dsp:nvSpPr>
      <dsp:spPr>
        <a:xfrm>
          <a:off x="114430" y="67465"/>
          <a:ext cx="755868" cy="864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1124725"/>
          <a:ext cx="3924223" cy="999427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171,5                    178,4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1124725"/>
        <a:ext cx="3039436" cy="999427"/>
      </dsp:txXfrm>
    </dsp:sp>
    <dsp:sp modelId="{9A9F5F73-5E0F-4D1A-9E05-3703C5B2A896}">
      <dsp:nvSpPr>
        <dsp:cNvPr id="0" name=""/>
        <dsp:cNvSpPr/>
      </dsp:nvSpPr>
      <dsp:spPr>
        <a:xfrm>
          <a:off x="187456" y="1440163"/>
          <a:ext cx="704782" cy="5483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2232251"/>
          <a:ext cx="3924223" cy="999427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2 976,6              2 976,6                          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2232251"/>
        <a:ext cx="3039436" cy="999427"/>
      </dsp:txXfrm>
    </dsp:sp>
    <dsp:sp modelId="{BE45A096-8753-4E62-9D50-3AC5E7C48D2B}">
      <dsp:nvSpPr>
        <dsp:cNvPr id="0" name=""/>
        <dsp:cNvSpPr/>
      </dsp:nvSpPr>
      <dsp:spPr>
        <a:xfrm>
          <a:off x="98471" y="2376263"/>
          <a:ext cx="704782" cy="693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3336009"/>
          <a:ext cx="3924223" cy="99942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26,7                              27,8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3336009"/>
        <a:ext cx="3039436" cy="999427"/>
      </dsp:txXfrm>
    </dsp:sp>
    <dsp:sp modelId="{AC47C164-2066-4658-B29F-F67A2CCD1CFC}">
      <dsp:nvSpPr>
        <dsp:cNvPr id="0" name=""/>
        <dsp:cNvSpPr/>
      </dsp:nvSpPr>
      <dsp:spPr>
        <a:xfrm>
          <a:off x="99942" y="3398053"/>
          <a:ext cx="784844" cy="799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4397481"/>
          <a:ext cx="3924223" cy="9994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2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766,2                     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516,9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4397481"/>
        <a:ext cx="3039436" cy="999427"/>
      </dsp:txXfrm>
    </dsp:sp>
    <dsp:sp modelId="{F2D2EC4E-C26D-4B8A-A69D-54584CB82E18}">
      <dsp:nvSpPr>
        <dsp:cNvPr id="0" name=""/>
        <dsp:cNvSpPr/>
      </dsp:nvSpPr>
      <dsp:spPr>
        <a:xfrm>
          <a:off x="179753" y="4475752"/>
          <a:ext cx="625223" cy="8428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131010" cy="783412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563,1                            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613,8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0"/>
        <a:ext cx="3162258" cy="783412"/>
      </dsp:txXfrm>
    </dsp:sp>
    <dsp:sp modelId="{262211DF-9C4D-485D-AEB9-EBD7CA942D7C}">
      <dsp:nvSpPr>
        <dsp:cNvPr id="0" name=""/>
        <dsp:cNvSpPr/>
      </dsp:nvSpPr>
      <dsp:spPr>
        <a:xfrm>
          <a:off x="207006" y="57557"/>
          <a:ext cx="697289" cy="668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25942" y="859305"/>
          <a:ext cx="4058221" cy="832534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209,2                        215,6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7625" y="859305"/>
        <a:ext cx="3106539" cy="832534"/>
      </dsp:txXfrm>
    </dsp:sp>
    <dsp:sp modelId="{9A9F5F73-5E0F-4D1A-9E05-3703C5B2A896}">
      <dsp:nvSpPr>
        <dsp:cNvPr id="0" name=""/>
        <dsp:cNvSpPr/>
      </dsp:nvSpPr>
      <dsp:spPr>
        <a:xfrm>
          <a:off x="157615" y="853516"/>
          <a:ext cx="746680" cy="758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641762"/>
          <a:ext cx="4131010" cy="723569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11,0                                       4,0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1641762"/>
        <a:ext cx="3162258" cy="723569"/>
      </dsp:txXfrm>
    </dsp:sp>
    <dsp:sp modelId="{BE45A096-8753-4E62-9D50-3AC5E7C48D2B}">
      <dsp:nvSpPr>
        <dsp:cNvPr id="0" name=""/>
        <dsp:cNvSpPr/>
      </dsp:nvSpPr>
      <dsp:spPr>
        <a:xfrm>
          <a:off x="97930" y="1685367"/>
          <a:ext cx="587867" cy="670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2389836"/>
          <a:ext cx="4129398" cy="69464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970,7                           653,4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374" y="2389836"/>
        <a:ext cx="3161024" cy="694646"/>
      </dsp:txXfrm>
    </dsp:sp>
    <dsp:sp modelId="{F2D2EC4E-C26D-4B8A-A69D-54584CB82E18}">
      <dsp:nvSpPr>
        <dsp:cNvPr id="0" name=""/>
        <dsp:cNvSpPr/>
      </dsp:nvSpPr>
      <dsp:spPr>
        <a:xfrm>
          <a:off x="124514" y="2454266"/>
          <a:ext cx="551060" cy="607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72747" y="3809437"/>
          <a:ext cx="4058262" cy="7818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2 909,8                   3 097,6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4439" y="3809437"/>
        <a:ext cx="3106570" cy="781829"/>
      </dsp:txXfrm>
    </dsp:sp>
    <dsp:sp modelId="{A5B4C585-C694-41EE-A766-9BCAA5136C54}">
      <dsp:nvSpPr>
        <dsp:cNvPr id="0" name=""/>
        <dsp:cNvSpPr/>
      </dsp:nvSpPr>
      <dsp:spPr>
        <a:xfrm>
          <a:off x="157223" y="3809429"/>
          <a:ext cx="734394" cy="8441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0" y="4596575"/>
          <a:ext cx="4131010" cy="870510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4596575"/>
        <a:ext cx="3162258" cy="870510"/>
      </dsp:txXfrm>
    </dsp:sp>
    <dsp:sp modelId="{B781102A-6475-45A0-8133-97EE2FCA814D}">
      <dsp:nvSpPr>
        <dsp:cNvPr id="0" name=""/>
        <dsp:cNvSpPr/>
      </dsp:nvSpPr>
      <dsp:spPr>
        <a:xfrm>
          <a:off x="185384" y="4639399"/>
          <a:ext cx="740533" cy="7738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777F-AE0F-4731-B643-AD1412B8128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EA11-CD01-41F8-90FC-A063C45A0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3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2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6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6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50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5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2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4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C673-BF1D-4C4C-AFB5-4C1F4CEB12A1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EEAFE"/>
            </a:gs>
            <a:gs pos="50000">
              <a:srgbClr val="CAFEF5"/>
            </a:gs>
            <a:gs pos="100000">
              <a:srgbClr val="BFFAF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Михайловского</a:t>
            </a:r>
          </a:p>
          <a:p>
            <a:pPr algn="just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района на 2019 год и </a:t>
            </a:r>
            <a:endParaRPr lang="ru-RU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endParaRPr lang="ru-RU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2021 годов</a:t>
            </a:r>
            <a:endParaRPr lang="ru-RU" sz="4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01857"/>
              </p:ext>
            </p:extLst>
          </p:nvPr>
        </p:nvGraphicFramePr>
        <p:xfrm>
          <a:off x="107506" y="1988841"/>
          <a:ext cx="8856981" cy="44565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Показатель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 на 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</a:rPr>
                        <a:t>. Доходы, всего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12 932,9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</a:t>
                      </a: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666,8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 </a:t>
                      </a: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587,4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62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Налоговые и неналоговые доходы </a:t>
                      </a:r>
                      <a:endParaRPr lang="ru-RU" sz="1600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725,7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5 900,6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6 070,5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7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7 207,2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2 766,2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2 516,9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5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</a:rPr>
                        <a:t>. Расходы, всего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12 932,9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8 </a:t>
                      </a: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666,8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r>
                        <a:rPr kumimoji="0" lang="ru-RU" sz="1600" b="1" kern="1200" baseline="0" dirty="0" smtClean="0"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ru-RU" sz="1600" b="1" kern="1200" baseline="0" dirty="0" smtClean="0">
                          <a:solidFill>
                            <a:srgbClr val="000099"/>
                          </a:solidFill>
                          <a:effectLst/>
                        </a:rPr>
                        <a:t>587,4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6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A323C"/>
                          </a:solidFill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9A323C"/>
                          </a:solidFill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9A323C"/>
                          </a:solidFill>
                        </a:rPr>
                        <a:t>Дефицит, Профицит</a:t>
                      </a:r>
                      <a:endParaRPr lang="ru-RU" sz="1600" b="1" dirty="0">
                        <a:solidFill>
                          <a:srgbClr val="9A323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 smtClean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872" y="764499"/>
            <a:ext cx="8614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на 2019-2021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42638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899592" y="836712"/>
            <a:ext cx="7560840" cy="5760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Доходы бюджета образуются за счет налоговых и неналоговых доходов, а также за счет безвозмездных поступлений.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203848" y="3212976"/>
            <a:ext cx="2880320" cy="2880320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Неналоговые доходы – поступления от уплаты других платежей и сборов установленных законодательством РФ и штрафов за нарушение законодательства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3212976"/>
            <a:ext cx="2689214" cy="288032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 Налоговым кодексом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560073"/>
            <a:ext cx="2088232" cy="107683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ДОХОДЫ БЮДЖЕТА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3212976"/>
            <a:ext cx="2664296" cy="28803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Безвозмездные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поступления – это финансовая помощь из бюджетов других уровней (межбюджетные трансферты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),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от физических и юридических лиц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2126302" y="1305567"/>
            <a:ext cx="795440" cy="186230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39066" y="2723772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172364" y="1337005"/>
            <a:ext cx="893544" cy="192811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911" y="0"/>
            <a:ext cx="900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774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610" y="629587"/>
            <a:ext cx="8665877" cy="6121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МЕЖБЮДЖЕТНЫЕ ТРАНСФЕРТЫ (БЕЗВОЗМЕЗДНЫЕ ПОСТУПЛЕНИЯ)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131840" y="2514783"/>
            <a:ext cx="2952328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Субвенции</a:t>
            </a:r>
          </a:p>
          <a:p>
            <a:pPr algn="ctr"/>
            <a:r>
              <a:rPr lang="ru-RU" sz="1400" b="1" dirty="0" smtClean="0"/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2514783"/>
            <a:ext cx="2689214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Дотации – межбюджетные трансферты предоставляемые на безвозмездной и безвозвратной основе без установления направлений и (или) условий их использования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241695"/>
            <a:ext cx="2088232" cy="792087"/>
          </a:xfrm>
          <a:prstGeom prst="roundRect">
            <a:avLst>
              <a:gd name="adj" fmla="val 72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1" y="2514783"/>
            <a:ext cx="2664296" cy="3866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Субсидии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межбюджетные трансферты из бюджета субъекта Российской Федерации,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1776750" y="897149"/>
            <a:ext cx="795440" cy="186230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93680" y="2046493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368215" y="928586"/>
            <a:ext cx="893544" cy="1928113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10" y="2"/>
            <a:ext cx="8665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471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932" y="261611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на 2019 год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786454"/>
            <a:ext cx="264958" cy="30954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447" y="104145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080" y="1341876"/>
            <a:ext cx="408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12 932,9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9219" y="1157210"/>
            <a:ext cx="4123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12 932,9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79096531"/>
              </p:ext>
            </p:extLst>
          </p:nvPr>
        </p:nvGraphicFramePr>
        <p:xfrm>
          <a:off x="43459" y="1888761"/>
          <a:ext cx="4258665" cy="485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66215531"/>
              </p:ext>
            </p:extLst>
          </p:nvPr>
        </p:nvGraphicFramePr>
        <p:xfrm>
          <a:off x="4489909" y="1387884"/>
          <a:ext cx="4504186" cy="533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497047" y="4714785"/>
            <a:ext cx="4422095" cy="569626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Образование 20,0</a:t>
            </a:r>
            <a:endParaRPr lang="ru-RU" sz="16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7" y="4721325"/>
            <a:ext cx="1064304" cy="66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97047" y="3480611"/>
            <a:ext cx="4504186" cy="5096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99FF"/>
                </a:solidFill>
              </a:rPr>
              <a:t>Национальная экономики – </a:t>
            </a:r>
            <a:r>
              <a:rPr lang="ru-RU" sz="1500" dirty="0" smtClean="0">
                <a:solidFill>
                  <a:srgbClr val="0099FF"/>
                </a:solidFill>
              </a:rPr>
              <a:t>1 439,1</a:t>
            </a:r>
            <a:endParaRPr lang="ru-RU" sz="1500" dirty="0">
              <a:solidFill>
                <a:srgbClr val="0099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1" y="3466342"/>
            <a:ext cx="883974" cy="5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64861" y="6442024"/>
            <a:ext cx="4436372" cy="415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</a:t>
            </a:r>
            <a:r>
              <a:rPr lang="ru-RU" sz="1500" dirty="0">
                <a:solidFill>
                  <a:srgbClr val="002060"/>
                </a:solidFill>
              </a:rPr>
              <a:t> государственного внутреннего и муниципального – </a:t>
            </a:r>
            <a:r>
              <a:rPr lang="ru-RU" sz="1500" dirty="0" smtClean="0">
                <a:solidFill>
                  <a:srgbClr val="002060"/>
                </a:solidFill>
              </a:rPr>
              <a:t>0,4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14075678"/>
              </p:ext>
            </p:extLst>
          </p:nvPr>
        </p:nvGraphicFramePr>
        <p:xfrm>
          <a:off x="503760" y="1340767"/>
          <a:ext cx="3924224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72615348"/>
              </p:ext>
            </p:extLst>
          </p:nvPr>
        </p:nvGraphicFramePr>
        <p:xfrm>
          <a:off x="4956310" y="1255060"/>
          <a:ext cx="4131010" cy="54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365" y="908720"/>
            <a:ext cx="324247" cy="5838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1028" y="1018145"/>
            <a:ext cx="324245" cy="572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828044" y="605872"/>
            <a:ext cx="242514" cy="1055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390087" y="589194"/>
            <a:ext cx="247059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289498" y="480372"/>
            <a:ext cx="211860" cy="1095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8237007" y="484071"/>
            <a:ext cx="247061" cy="109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089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1138110" y="454946"/>
            <a:ext cx="8216971" cy="557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28777" y="4359955"/>
            <a:ext cx="4115223" cy="704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Образование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2,0                             2,0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4" y="4394568"/>
            <a:ext cx="841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8489" y="6290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90575" y="905174"/>
            <a:ext cx="7416824" cy="79208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2019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962823"/>
              </p:ext>
            </p:extLst>
          </p:nvPr>
        </p:nvGraphicFramePr>
        <p:xfrm>
          <a:off x="142791" y="163478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6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07604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050050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176" y="573133"/>
            <a:ext cx="8432722" cy="562131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безвозмездных поступлений бюджета поселения*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89840"/>
              </p:ext>
            </p:extLst>
          </p:nvPr>
        </p:nvGraphicFramePr>
        <p:xfrm>
          <a:off x="23995" y="1340685"/>
          <a:ext cx="9120005" cy="461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798"/>
                <a:gridCol w="1929676"/>
                <a:gridCol w="1245070"/>
                <a:gridCol w="1155214"/>
                <a:gridCol w="1445247"/>
              </a:tblGrid>
              <a:tr h="1012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2018 год (первоначально утвержденный)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2019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2020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2021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52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</a:t>
                      </a:r>
                      <a:r>
                        <a:rPr lang="ru-RU" sz="1400" baseline="0" dirty="0" smtClean="0"/>
                        <a:t>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/>
                        <a:t>   6 637,9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7 207,2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</a:t>
                      </a:r>
                      <a:r>
                        <a:rPr lang="ru-RU" sz="1800" b="1" dirty="0" smtClean="0"/>
                        <a:t>766,2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</a:t>
                      </a:r>
                      <a:r>
                        <a:rPr lang="ru-RU" sz="1800" b="1" dirty="0" smtClean="0"/>
                        <a:t>516,9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на выравнивание бюджетной обеспеченности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3 937,7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5 226,3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2 556,8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2 301,1</a:t>
                      </a:r>
                      <a:endParaRPr lang="ru-RU" sz="1800" b="1" dirty="0"/>
                    </a:p>
                  </a:txBody>
                  <a:tcPr/>
                </a:tc>
              </a:tr>
              <a:tr h="1098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на  осуществление первичного воинского учета на территориях, где отсутствуют военные комиссариаты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189,5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208,2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209,2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215,6</a:t>
                      </a:r>
                      <a:endParaRPr lang="ru-RU" sz="1800" b="1" dirty="0"/>
                    </a:p>
                  </a:txBody>
                  <a:tcPr/>
                </a:tc>
              </a:tr>
              <a:tr h="896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 сельских поселений на выполнение передаваемых полномочий субъектов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2 510,5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</a:t>
                      </a:r>
                      <a:r>
                        <a:rPr lang="ru-RU" sz="1800" b="1" dirty="0" smtClean="0"/>
                        <a:t>772,5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" y="0"/>
            <a:ext cx="9090025" cy="7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95" y="5780782"/>
            <a:ext cx="91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9777" y="1060314"/>
            <a:ext cx="115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5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498"/>
            <a:ext cx="9144000" cy="344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поселения   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16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61540"/>
              </p:ext>
            </p:extLst>
          </p:nvPr>
        </p:nvGraphicFramePr>
        <p:xfrm>
          <a:off x="-1" y="884424"/>
          <a:ext cx="9144002" cy="659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80"/>
                <a:gridCol w="1142689"/>
                <a:gridCol w="1411706"/>
                <a:gridCol w="898358"/>
                <a:gridCol w="1122947"/>
                <a:gridCol w="1074822"/>
              </a:tblGrid>
              <a:tr h="454759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раздела бюджетной классификации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(фактическое исполнение)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(первоначально</a:t>
                      </a:r>
                      <a:r>
                        <a:rPr lang="ru-RU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утвержденный)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78 509,9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11 948,8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12 932,9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числе: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060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3 884,9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4 446,4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700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</a:t>
                      </a:r>
                      <a:b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2 200,2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1 166,6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1 439,1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63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69 401,4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2 080,6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2 809,2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5702,5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2 909,8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3 097,6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Администрация</a:t>
            </a:r>
            <a:r>
              <a:rPr lang="ru-RU" sz="28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Михайловского сельского поселения</a:t>
            </a:r>
            <a:r>
              <a:rPr lang="ru-RU" sz="2800" b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800" b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2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272"/>
            <a:ext cx="9144000" cy="57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7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13701" y="303652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4 494,5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14486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173,3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3677" y="4193978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418" y="419249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1 194,0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8942" y="342781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2 214,1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3252" y="2589472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1 717,7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5862" y="2288329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5470" y="2149830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80106"/>
              </p:ext>
            </p:extLst>
          </p:nvPr>
        </p:nvGraphicFramePr>
        <p:xfrm>
          <a:off x="251520" y="1124744"/>
          <a:ext cx="8640960" cy="5685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/>
                <a:gridCol w="1656184"/>
                <a:gridCol w="1224136"/>
                <a:gridCol w="1224136"/>
                <a:gridCol w="1152128"/>
              </a:tblGrid>
              <a:tr h="6137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Михайловского  сельского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(первоначально утвержденный)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263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5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10 691,6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11 022,1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8 240,4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9 5724,6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593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4 470,9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10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4 382,2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2 909,8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4 874,2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7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Инфраструктурные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2 855,2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Развитие транспортной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1 439,1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Благоустройство территории и жилищно- 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муниципальные программы: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3 365,5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4 311,9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4 177,6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Управление муниципальными финансами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3 315,0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4 300,8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4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пожарной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безопасности,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безопасности людей на водных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объектах, профилактика межнациональных конфликтов, экстремизма и терроризма на территории Михайловского сельского поселения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83568" y="6710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ПОСЕЛЕНИЯ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079" y="40650"/>
            <a:ext cx="663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Администрация Михайловского сельского поселения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Михайловского сельского поселения, и не программные расходы </a:t>
            </a:r>
            <a:endParaRPr lang="ru-RU" altLang="ru-RU" sz="16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175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298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752" y="4899549"/>
            <a:ext cx="8644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" y="272058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5" y="885095"/>
            <a:ext cx="3958573" cy="26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21" y="885095"/>
            <a:ext cx="4359304" cy="25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21" y="3487233"/>
            <a:ext cx="4396350" cy="25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3" y="3587406"/>
            <a:ext cx="3871596" cy="23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0082" y="617706"/>
            <a:ext cx="5914417" cy="6517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21794"/>
            <a:ext cx="6031150" cy="7684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983" y="1741252"/>
            <a:ext cx="2714017" cy="1352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16741"/>
            <a:ext cx="3161489" cy="42801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3047" y="2636195"/>
            <a:ext cx="2577829" cy="43774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9438" y="3229582"/>
            <a:ext cx="2519464" cy="338522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Субвенции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171216"/>
            <a:ext cx="3161489" cy="346304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платежи юридических и физических лиц в бюджет: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 физических лиц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организаций;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земельный налог с физических лиц;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3047" y="3200401"/>
            <a:ext cx="2616741" cy="3414408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62" y="1984443"/>
            <a:ext cx="832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Расходное обязательство – обязанность выплатить денежные средства из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672" y="2684834"/>
            <a:ext cx="732492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обязательства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2221" y="3433864"/>
            <a:ext cx="67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Объем обязательств перед гражданами, права граждан на получение социальных выплат – пособий, компенсаций.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856" y="4270443"/>
            <a:ext cx="7305472" cy="57393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Гражданско-правовые обязательства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8953" y="5077838"/>
            <a:ext cx="68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Муниципальный контракт , договор, трудовое соглашение, соглашение о предоставлении субсидий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99" y="1284051"/>
            <a:ext cx="79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типу)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299" y="749508"/>
            <a:ext cx="800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программам)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4128" y="2042809"/>
            <a:ext cx="723737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3311" y="2850204"/>
            <a:ext cx="7937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 определяющий: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цели и задачи в определенной сфере;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объем финансовых ресурсов, необходимых для достижения целей программ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4659549"/>
            <a:ext cx="7237379" cy="49611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Непрограммная часть бюджета поселения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948" y="5457217"/>
            <a:ext cx="779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направляемые получателю средств вне мероприятий утвержденных программ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0234" y="1097691"/>
            <a:ext cx="712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функциям)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8485" y="1809345"/>
            <a:ext cx="7869677" cy="739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функции муниципального образования по разделам бюджетной классификации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57" y="2784733"/>
            <a:ext cx="8113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общегосударственные вопросы;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оборона;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 и правоохранительная деятельность;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культура, кинематография;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культура и спорт;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 обслуживание государственного и муниципального долга.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раздел имеет перечень подразделов, отражающий направления реализации соответствующей функции.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493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095325" y="4425576"/>
            <a:ext cx="3449199" cy="18539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9140" y="3461234"/>
            <a:ext cx="8434531" cy="7581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 формирования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2342" y="4348977"/>
            <a:ext cx="3629910" cy="2190780"/>
          </a:xfrm>
          <a:prstGeom prst="roundRect">
            <a:avLst/>
          </a:prstGeom>
          <a:solidFill>
            <a:srgbClr val="00B050"/>
          </a:solidFill>
          <a:ln>
            <a:solidFill>
              <a:srgbClr val="345E12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Муниципальные программы Михайловского сельского поселения</a:t>
            </a:r>
            <a:endParaRPr lang="ru-RU" b="1" i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3317" y="981307"/>
            <a:ext cx="3490332" cy="2297152"/>
          </a:xfrm>
          <a:prstGeom prst="roundRect">
            <a:avLst/>
          </a:prstGeom>
          <a:solidFill>
            <a:srgbClr val="924073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2019-2021 годы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96405" y="981307"/>
            <a:ext cx="3990034" cy="2297152"/>
          </a:xfrm>
          <a:prstGeom prst="roundRect">
            <a:avLst/>
          </a:prstGeom>
          <a:solidFill>
            <a:srgbClr val="0000FF"/>
          </a:solidFill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налоговой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29.10.2018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05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бюджетной и налоговой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198" y="2047446"/>
            <a:ext cx="3168352" cy="914400"/>
          </a:xfrm>
          <a:prstGeom prst="roundRect">
            <a:avLst/>
          </a:prstGeom>
          <a:gradFill>
            <a:gsLst>
              <a:gs pos="0">
                <a:srgbClr val="86467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EFE50"/>
                </a:solidFill>
              </a:rPr>
              <a:t>Наращивание темпов экономического роста </a:t>
            </a:r>
            <a:endParaRPr lang="ru-RU" b="1" dirty="0">
              <a:solidFill>
                <a:srgbClr val="FEFE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108" y="2047446"/>
            <a:ext cx="280831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EFE50"/>
                </a:solidFill>
              </a:rPr>
              <a:t>Повышение качества жизни населения </a:t>
            </a:r>
            <a:endParaRPr lang="ru-RU" b="1" dirty="0">
              <a:solidFill>
                <a:srgbClr val="FEFE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5374" y="2999534"/>
            <a:ext cx="49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383" y="3490333"/>
            <a:ext cx="1410695" cy="2999678"/>
          </a:xfrm>
          <a:prstGeom prst="roundRect">
            <a:avLst>
              <a:gd name="adj" fmla="val 1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2" name="TextBox 11"/>
          <p:cNvSpPr txBox="1"/>
          <p:nvPr/>
        </p:nvSpPr>
        <p:spPr>
          <a:xfrm>
            <a:off x="217383" y="4797717"/>
            <a:ext cx="1302065" cy="1661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наполняемости местного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собственными доходами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5224" y="3490334"/>
            <a:ext cx="1500141" cy="300843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771338" y="5233992"/>
            <a:ext cx="164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расходами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677" y="3490334"/>
            <a:ext cx="1483699" cy="302596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3723920" y="5249213"/>
            <a:ext cx="15952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Стабильность налоговых и неналоговых условий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9375" y="3490333"/>
            <a:ext cx="1471961" cy="3025962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5544109" y="3490333"/>
            <a:ext cx="1804546" cy="299967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544108" y="5081545"/>
            <a:ext cx="1804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качественных  и конкурентных муниципальных услуг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49375" y="5480068"/>
            <a:ext cx="1533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Инвестирование в человеческий капитал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ruwest.ru/upload/iblock/644/644bf6525629bb6b5bd8ba3ebc782d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1" y="3582021"/>
            <a:ext cx="1212865" cy="12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crbmart.ru/dok/nezavis-oce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20" y="3582021"/>
            <a:ext cx="1486046" cy="12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s://onkavkaz.com/upload/004/u437/012/06e726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95" y="3775551"/>
            <a:ext cx="1295919" cy="9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8" y="3582021"/>
            <a:ext cx="1212205" cy="11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74" y="3582021"/>
            <a:ext cx="1289321" cy="12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7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5" y="67312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поселения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41" y="1713983"/>
            <a:ext cx="9024079" cy="1059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росту доходного потенциала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«Михайловское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поселение» до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(постановление Администрации Михайловского сельского поселения от 27.09.2018 № 5)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679" y="3155429"/>
            <a:ext cx="9024079" cy="13266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оптимизации расходов бюджета Михайловского сельского поселения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Михайловского сельского поселения до 2020 года 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Михайловского сельского поселения от 16.10.2018 № 14)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41" y="4751883"/>
            <a:ext cx="9024079" cy="1394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мероприятий, направленных на отмену установленных муниципальным образованием «Михайловское сельское поселение» расходных обязательств, не связанных с решением вопросов, не отнесенных Конституцией РФ, федеральными и областными законами к полномочиям органов местного самоуправления поселений (распоряжение Администрации Михайловского сельского поселения от 29.06.2017 № 72)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358039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15933</TotalTime>
  <Words>1489</Words>
  <Application>Microsoft Office PowerPoint</Application>
  <PresentationFormat>Экран (4:3)</PresentationFormat>
  <Paragraphs>401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Администрация Михайловского сельского поселения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поселения на 2019 год</vt:lpstr>
      <vt:lpstr>Презентация PowerPoint</vt:lpstr>
      <vt:lpstr>Структура налоговых и неналоговых доходов     бюджета поселения на 2019 год </vt:lpstr>
      <vt:lpstr>Структура налоговых и неналоговых доходов     бюджета поселения на 2020 год </vt:lpstr>
      <vt:lpstr>Структура налоговых и неналоговых доходов     бюджета поселения на 2021 год </vt:lpstr>
      <vt:lpstr>Структура безвозмездных поступлений бюджета поселения*</vt:lpstr>
      <vt:lpstr>Расходы бюджета поселения    тыс. рублей                                                           </vt:lpstr>
      <vt:lpstr>Презентация PowerPoint</vt:lpstr>
      <vt:lpstr>Расходы бюджета поселения, формируемые в рамках муниципальных программ Михайловского сельского поселения, и не программные расходы </vt:lpstr>
      <vt:lpstr>       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КРАСНОСУЛИНСКОГО РАЙОНА НА 2017 ГОД И НА ПЛАНОВЫЙ ПЕРИОД 2018 и 2019 ГОДОВ</dc:title>
  <dc:creator>1</dc:creator>
  <cp:lastModifiedBy>Дело</cp:lastModifiedBy>
  <cp:revision>1449</cp:revision>
  <dcterms:created xsi:type="dcterms:W3CDTF">2016-12-25T16:29:49Z</dcterms:created>
  <dcterms:modified xsi:type="dcterms:W3CDTF">2019-02-08T13:16:53Z</dcterms:modified>
</cp:coreProperties>
</file>