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ags/tag8.xml" ContentType="application/vnd.openxmlformats-officedocument.presentationml.tags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slideLayouts/slideLayout31.xml" ContentType="application/vnd.openxmlformats-officedocument.presentationml.slideLayout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slideMasters/slideMaster6.xml" ContentType="application/vnd.openxmlformats-officedocument.presentationml.slideMaster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theme/theme6.xml" ContentType="application/vnd.openxmlformats-officedocument.theme+xml"/>
  <Override PartName="/ppt/slideMasters/slideMaster2.xml" ContentType="application/vnd.openxmlformats-officedocument.presentationml.slideMaster+xml"/>
  <Default Extension="png" ContentType="image/png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tags/tag7.xml" ContentType="application/vnd.openxmlformats-officedocument.presentationml.tags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Default Extension="jpeg" ContentType="image/jpeg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Masters/slideMaster5.xml" ContentType="application/vnd.openxmlformats-officedocument.presentationml.slide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heme/theme7.xml" ContentType="application/vnd.openxmlformats-officedocument.theme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tags/tag29.xml" ContentType="application/vnd.openxmlformats-officedocument.presentationml.tags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2" r:id="rId3"/>
    <p:sldMasterId id="2147483678" r:id="rId4"/>
    <p:sldMasterId id="2147483826" r:id="rId5"/>
    <p:sldMasterId id="2147483834" r:id="rId6"/>
  </p:sldMasterIdLst>
  <p:notesMasterIdLst>
    <p:notesMasterId r:id="rId9"/>
  </p:notesMasterIdLst>
  <p:sldIdLst>
    <p:sldId id="656" r:id="rId7"/>
    <p:sldId id="664" r:id="rId8"/>
  </p:sldIdLst>
  <p:sldSz cx="9906000" cy="6858000" type="A4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A8E3A"/>
    <a:srgbClr val="1B6231"/>
    <a:srgbClr val="00AC00"/>
    <a:srgbClr val="00CC00"/>
    <a:srgbClr val="2B6030"/>
    <a:srgbClr val="248341"/>
    <a:srgbClr val="6AA744"/>
    <a:srgbClr val="FAC090"/>
    <a:srgbClr val="A4CF8A"/>
    <a:srgbClr val="D1E7C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08" autoAdjust="0"/>
    <p:restoredTop sz="94010" autoAdjust="0"/>
  </p:normalViewPr>
  <p:slideViewPr>
    <p:cSldViewPr>
      <p:cViewPr varScale="1">
        <p:scale>
          <a:sx n="65" d="100"/>
          <a:sy n="65" d="100"/>
        </p:scale>
        <p:origin x="-1436" y="-60"/>
      </p:cViewPr>
      <p:guideLst>
        <p:guide orient="horz" pos="2160"/>
        <p:guide pos="312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09"/>
          </a:xfrm>
          <a:prstGeom prst="rect">
            <a:avLst/>
          </a:prstGeom>
        </p:spPr>
        <p:txBody>
          <a:bodyPr vert="horz" lIns="91413" tIns="45705" rIns="91413" bIns="45705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09"/>
          </a:xfrm>
          <a:prstGeom prst="rect">
            <a:avLst/>
          </a:prstGeom>
        </p:spPr>
        <p:txBody>
          <a:bodyPr vert="horz" lIns="91413" tIns="45705" rIns="91413" bIns="45705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293FBD65-B95C-4A82-8688-AD175EB50524}" type="datetimeFigureOut">
              <a:rPr lang="ru-RU"/>
              <a:pPr>
                <a:defRPr/>
              </a:pPr>
              <a:t>03.07.2021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5" rIns="91413" bIns="45705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6" y="4715714"/>
            <a:ext cx="5438775" cy="4466511"/>
          </a:xfrm>
          <a:prstGeom prst="rect">
            <a:avLst/>
          </a:prstGeom>
        </p:spPr>
        <p:txBody>
          <a:bodyPr vert="horz" lIns="91413" tIns="45705" rIns="91413" bIns="45705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13" tIns="45705" rIns="91413" bIns="45705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wrap="square" lIns="91413" tIns="45705" rIns="91413" bIns="4570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7EE48C8-3C03-47C2-8AE3-C653C2BCDF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937478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E48C8-3C03-47C2-8AE3-C653C2BCDF8E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534008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4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4.bin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5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5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7.emf"/><Relationship Id="rId5" Type="http://schemas.openxmlformats.org/officeDocument/2006/relationships/image" Target="../media/image16.jpeg"/><Relationship Id="rId4" Type="http://schemas.openxmlformats.org/officeDocument/2006/relationships/oleObject" Target="../embeddings/oleObject16.bin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2B69A64-0B09-4317-B015-CBBFE0FC1D4D}"/>
              </a:ext>
            </a:extLst>
          </p:cNvPr>
          <p:cNvSpPr/>
          <p:nvPr userDrawn="1"/>
        </p:nvSpPr>
        <p:spPr bwMode="auto">
          <a:xfrm>
            <a:off x="278082" y="2519201"/>
            <a:ext cx="39986" cy="1162212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3074">
              <a:defRPr/>
            </a:pPr>
            <a:endParaRPr lang="ru-RU" sz="6722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F38AB24D-97EE-4071-B80D-2624DCD3CFB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6265" r="76724" b="1"/>
          <a:stretch/>
        </p:blipFill>
        <p:spPr bwMode="auto">
          <a:xfrm>
            <a:off x="272157" y="209551"/>
            <a:ext cx="499480" cy="698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17" y="260404"/>
            <a:ext cx="1903831" cy="655295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>
          <a:xfrm>
            <a:off x="0" y="6345238"/>
            <a:ext cx="9906000" cy="5127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8659673" y="2542604"/>
            <a:ext cx="974178" cy="1162212"/>
            <a:chOff x="10658050" y="1854277"/>
            <a:chExt cx="1198988" cy="1162212"/>
          </a:xfrm>
        </p:grpSpPr>
        <p:sp>
          <p:nvSpPr>
            <p:cNvPr id="22" name="Прямоугольник 21"/>
            <p:cNvSpPr/>
            <p:nvPr userDrawn="1"/>
          </p:nvSpPr>
          <p:spPr>
            <a:xfrm>
              <a:off x="10658050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1081645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 userDrawn="1"/>
          </p:nvSpPr>
          <p:spPr>
            <a:xfrm>
              <a:off x="10997236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11042069" y="1854277"/>
              <a:ext cx="130675" cy="11622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11278120" y="1854277"/>
              <a:ext cx="98177" cy="1162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 userDrawn="1"/>
          </p:nvSpPr>
          <p:spPr>
            <a:xfrm>
              <a:off x="11452711" y="1854277"/>
              <a:ext cx="158117" cy="116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рямоугольник 27"/>
            <p:cNvSpPr/>
            <p:nvPr userDrawn="1"/>
          </p:nvSpPr>
          <p:spPr>
            <a:xfrm>
              <a:off x="1176778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 userDrawn="1"/>
        </p:nvGrpSpPr>
        <p:grpSpPr>
          <a:xfrm>
            <a:off x="0" y="6345238"/>
            <a:ext cx="9906000" cy="512762"/>
            <a:chOff x="10658050" y="1854277"/>
            <a:chExt cx="1198988" cy="1162212"/>
          </a:xfrm>
        </p:grpSpPr>
        <p:sp>
          <p:nvSpPr>
            <p:cNvPr id="3" name="Прямоугольник 2"/>
            <p:cNvSpPr/>
            <p:nvPr userDrawn="1"/>
          </p:nvSpPr>
          <p:spPr>
            <a:xfrm>
              <a:off x="10658050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1081645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10997236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11042069" y="1854277"/>
              <a:ext cx="130675" cy="11622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11278120" y="1854277"/>
              <a:ext cx="98177" cy="1162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11452711" y="1854277"/>
              <a:ext cx="158117" cy="116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1176778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37529695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extLst mod="1">
    <p:ext uri="{DCECCB84-F9BA-43D5-87BE-67443E8EF086}">
      <p15:sldGuideLst xmlns=""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FD9ECB-2FF6-42EE-BEDE-ACA1CE7A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462659-E701-425B-9A5F-7D3BA8FB6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089805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tter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2336859"/>
            <a:ext cx="9906000" cy="2171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6990" y="2540000"/>
            <a:ext cx="4104565" cy="1752600"/>
          </a:xfrm>
        </p:spPr>
        <p:txBody>
          <a:bodyPr bIns="196096" anchor="ctr">
            <a:normAutofit/>
          </a:bodyPr>
          <a:lstStyle>
            <a:lvl1pPr algn="l">
              <a:defRPr sz="2600" b="1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2890" y="534397"/>
            <a:ext cx="3466870" cy="63394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85" tIns="47893" rIns="95785" bIns="47893" rtlCol="0" anchor="ctr"/>
          <a:lstStyle/>
          <a:p>
            <a:pPr algn="ctr" eaLnBrk="1" hangingPunct="1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76990" y="735955"/>
            <a:ext cx="4104565" cy="230832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968437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763" y="1675"/>
          <a:ext cx="1754" cy="1619"/>
        </p:xfrm>
        <a:graphic>
          <a:graphicData uri="http://schemas.openxmlformats.org/presentationml/2006/ole">
            <p:oleObj spid="_x0000_s8272" name="think-cell Slide" r:id="rId4" imgW="360" imgH="360" progId="">
              <p:embed/>
            </p:oleObj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="" xmlns:a16="http://schemas.microsoft.com/office/drawing/2014/main" id="{6E008F18-E19A-4BCC-B3CC-C997B822A23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DD94DCDE-69FE-4CE6-BE0B-CA0EBB7C139A}"/>
              </a:ext>
            </a:extLst>
          </p:cNvPr>
          <p:cNvSpPr>
            <a:spLocks/>
          </p:cNvSpPr>
          <p:nvPr userDrawn="1"/>
        </p:nvSpPr>
        <p:spPr>
          <a:xfrm>
            <a:off x="3" y="2384265"/>
            <a:ext cx="4987145" cy="2171572"/>
          </a:xfrm>
          <a:prstGeom prst="rect">
            <a:avLst/>
          </a:prstGeom>
          <a:solidFill>
            <a:srgbClr val="245F3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6D119688-0F16-4613-9C0C-2CEEBA8A7F94}"/>
              </a:ext>
            </a:extLst>
          </p:cNvPr>
          <p:cNvSpPr>
            <a:spLocks/>
          </p:cNvSpPr>
          <p:nvPr userDrawn="1"/>
        </p:nvSpPr>
        <p:spPr>
          <a:xfrm>
            <a:off x="4987174" y="2384265"/>
            <a:ext cx="786163" cy="217157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783AB1B1-AAD2-48E2-A5F1-30C4806FA521}"/>
              </a:ext>
            </a:extLst>
          </p:cNvPr>
          <p:cNvSpPr>
            <a:spLocks/>
          </p:cNvSpPr>
          <p:nvPr userDrawn="1"/>
        </p:nvSpPr>
        <p:spPr>
          <a:xfrm>
            <a:off x="5941774" y="2384265"/>
            <a:ext cx="493494" cy="217157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11DA4098-32D7-4892-A86B-554548A15ACE}"/>
              </a:ext>
            </a:extLst>
          </p:cNvPr>
          <p:cNvSpPr>
            <a:spLocks/>
          </p:cNvSpPr>
          <p:nvPr userDrawn="1"/>
        </p:nvSpPr>
        <p:spPr>
          <a:xfrm>
            <a:off x="6767349" y="2384265"/>
            <a:ext cx="982701" cy="217157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739C427F-977A-480A-97C4-D7BF701E5611}"/>
              </a:ext>
            </a:extLst>
          </p:cNvPr>
          <p:cNvSpPr>
            <a:spLocks/>
          </p:cNvSpPr>
          <p:nvPr userDrawn="1"/>
        </p:nvSpPr>
        <p:spPr>
          <a:xfrm>
            <a:off x="7750021" y="2384265"/>
            <a:ext cx="338536" cy="2171572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11381BC1-3149-404D-BA59-F9980FCE76DF}"/>
              </a:ext>
            </a:extLst>
          </p:cNvPr>
          <p:cNvSpPr>
            <a:spLocks/>
          </p:cNvSpPr>
          <p:nvPr userDrawn="1"/>
        </p:nvSpPr>
        <p:spPr>
          <a:xfrm>
            <a:off x="8261630" y="2384265"/>
            <a:ext cx="658113" cy="217157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BD0C7740-4AC9-4497-A649-DCCAAEC24CC3}"/>
              </a:ext>
            </a:extLst>
          </p:cNvPr>
          <p:cNvSpPr>
            <a:spLocks/>
          </p:cNvSpPr>
          <p:nvPr userDrawn="1"/>
        </p:nvSpPr>
        <p:spPr>
          <a:xfrm>
            <a:off x="9258895" y="2384265"/>
            <a:ext cx="168464" cy="217157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5D7A7786-AFFE-48DF-A8EF-85C4F916D452}"/>
              </a:ext>
            </a:extLst>
          </p:cNvPr>
          <p:cNvSpPr>
            <a:spLocks/>
          </p:cNvSpPr>
          <p:nvPr userDrawn="1"/>
        </p:nvSpPr>
        <p:spPr>
          <a:xfrm>
            <a:off x="9421668" y="2384265"/>
            <a:ext cx="484332" cy="217157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410033" y="3285386"/>
            <a:ext cx="4357498" cy="369332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2400" b="1" baseline="0">
                <a:solidFill>
                  <a:schemeClr val="bg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Subtitle" hidden="1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10033" y="4742763"/>
            <a:ext cx="4357498" cy="21982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10033" y="5157110"/>
            <a:ext cx="4357498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410035" y="6478055"/>
            <a:ext cx="9152737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21202"/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КОНФИДЕНЦИАЛЬНАЯ ИНФОРМАЦИЯ, СОБСТВЕННОСТЬ ООО"Мак-Кинзи и Компания СиАйЭс"</a:t>
            </a:r>
          </a:p>
          <a:p>
            <a:pPr defTabSz="821202"/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Любое использование этого документа без специального разрешения ООО "Мак-Кинзи и Компания СиАйЭс" строго запрещено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AF54115-2C0A-440F-8D7F-6BC61D04F7B5}"/>
              </a:ext>
            </a:extLst>
          </p:cNvPr>
          <p:cNvSpPr>
            <a:spLocks/>
          </p:cNvSpPr>
          <p:nvPr userDrawn="1"/>
        </p:nvSpPr>
        <p:spPr>
          <a:xfrm>
            <a:off x="0" y="546851"/>
            <a:ext cx="136500" cy="633904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en-US" sz="1600" dirty="0">
              <a:solidFill>
                <a:srgbClr val="FFFFFF"/>
              </a:solidFill>
            </a:endParaRPr>
          </a:p>
        </p:txBody>
      </p:sp>
      <p:grpSp>
        <p:nvGrpSpPr>
          <p:cNvPr id="13365" name="Group 13364">
            <a:extLst>
              <a:ext uri="{FF2B5EF4-FFF2-40B4-BE49-F238E27FC236}">
                <a16:creationId xmlns="" xmlns:a16="http://schemas.microsoft.com/office/drawing/2014/main" id="{BAC9BFC8-9C72-4059-A28A-B61CEB28B6B4}"/>
              </a:ext>
            </a:extLst>
          </p:cNvPr>
          <p:cNvGrpSpPr/>
          <p:nvPr userDrawn="1"/>
        </p:nvGrpSpPr>
        <p:grpSpPr>
          <a:xfrm>
            <a:off x="6446186" y="539062"/>
            <a:ext cx="3375698" cy="644472"/>
            <a:chOff x="5831524" y="528331"/>
            <a:chExt cx="3053817" cy="631642"/>
          </a:xfrm>
        </p:grpSpPr>
        <p:sp>
          <p:nvSpPr>
            <p:cNvPr id="13322" name="Freeform: Shape 13321">
              <a:extLst>
                <a:ext uri="{FF2B5EF4-FFF2-40B4-BE49-F238E27FC236}">
                  <a16:creationId xmlns="" xmlns:a16="http://schemas.microsoft.com/office/drawing/2014/main" id="{64A93DBD-CA15-4162-AB09-48C66C00900F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3" name="Freeform: Shape 13322">
              <a:extLst>
                <a:ext uri="{FF2B5EF4-FFF2-40B4-BE49-F238E27FC236}">
                  <a16:creationId xmlns="" xmlns:a16="http://schemas.microsoft.com/office/drawing/2014/main" id="{7C0D8CD2-7CDB-4008-B178-CF1504176B5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4" name="Freeform: Shape 13323">
              <a:extLst>
                <a:ext uri="{FF2B5EF4-FFF2-40B4-BE49-F238E27FC236}">
                  <a16:creationId xmlns="" xmlns:a16="http://schemas.microsoft.com/office/drawing/2014/main" id="{0BD7BD93-0357-4F97-B0D6-CFA7D20B799D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5" name="Freeform: Shape 13324">
              <a:extLst>
                <a:ext uri="{FF2B5EF4-FFF2-40B4-BE49-F238E27FC236}">
                  <a16:creationId xmlns="" xmlns:a16="http://schemas.microsoft.com/office/drawing/2014/main" id="{D8F16D11-8EB5-4205-8558-F759C7E2F54D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6" name="Freeform: Shape 13325">
              <a:extLst>
                <a:ext uri="{FF2B5EF4-FFF2-40B4-BE49-F238E27FC236}">
                  <a16:creationId xmlns="" xmlns:a16="http://schemas.microsoft.com/office/drawing/2014/main" id="{0D084091-DD2D-4719-B9C9-774CB6C50605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7" name="Freeform: Shape 13326">
              <a:extLst>
                <a:ext uri="{FF2B5EF4-FFF2-40B4-BE49-F238E27FC236}">
                  <a16:creationId xmlns="" xmlns:a16="http://schemas.microsoft.com/office/drawing/2014/main" id="{06892E77-C11A-4807-8BE2-93039FD2690A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8" name="Freeform: Shape 13327">
              <a:extLst>
                <a:ext uri="{FF2B5EF4-FFF2-40B4-BE49-F238E27FC236}">
                  <a16:creationId xmlns="" xmlns:a16="http://schemas.microsoft.com/office/drawing/2014/main" id="{C29B2EBF-72A6-40BC-B560-99D5DCDB1394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9" name="Freeform: Shape 13328">
              <a:extLst>
                <a:ext uri="{FF2B5EF4-FFF2-40B4-BE49-F238E27FC236}">
                  <a16:creationId xmlns="" xmlns:a16="http://schemas.microsoft.com/office/drawing/2014/main" id="{CB2988A0-391C-4944-AD7E-EA9B21FB5FD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0" name="Freeform: Shape 13329">
              <a:extLst>
                <a:ext uri="{FF2B5EF4-FFF2-40B4-BE49-F238E27FC236}">
                  <a16:creationId xmlns="" xmlns:a16="http://schemas.microsoft.com/office/drawing/2014/main" id="{2EF9EFAC-60AC-4ECE-A34B-646F7D30EFE2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1" name="Freeform: Shape 13330">
              <a:extLst>
                <a:ext uri="{FF2B5EF4-FFF2-40B4-BE49-F238E27FC236}">
                  <a16:creationId xmlns="" xmlns:a16="http://schemas.microsoft.com/office/drawing/2014/main" id="{3225AFAA-A27C-4380-ACD5-D4AF4D6E037A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2" name="Freeform: Shape 13331">
              <a:extLst>
                <a:ext uri="{FF2B5EF4-FFF2-40B4-BE49-F238E27FC236}">
                  <a16:creationId xmlns="" xmlns:a16="http://schemas.microsoft.com/office/drawing/2014/main" id="{518C58CF-C67C-4A32-B165-BB98A4698652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3" name="Freeform: Shape 13332">
              <a:extLst>
                <a:ext uri="{FF2B5EF4-FFF2-40B4-BE49-F238E27FC236}">
                  <a16:creationId xmlns="" xmlns:a16="http://schemas.microsoft.com/office/drawing/2014/main" id="{BF7F0400-2855-44DE-964D-6D878299950D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4" name="Freeform: Shape 13333">
              <a:extLst>
                <a:ext uri="{FF2B5EF4-FFF2-40B4-BE49-F238E27FC236}">
                  <a16:creationId xmlns="" xmlns:a16="http://schemas.microsoft.com/office/drawing/2014/main" id="{8AC67285-20B1-4E71-838B-141B59B3679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5" name="Freeform: Shape 13334">
              <a:extLst>
                <a:ext uri="{FF2B5EF4-FFF2-40B4-BE49-F238E27FC236}">
                  <a16:creationId xmlns="" xmlns:a16="http://schemas.microsoft.com/office/drawing/2014/main" id="{8CFDB609-AD40-44AE-9E5F-782575986740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6" name="Freeform: Shape 13335">
              <a:extLst>
                <a:ext uri="{FF2B5EF4-FFF2-40B4-BE49-F238E27FC236}">
                  <a16:creationId xmlns="" xmlns:a16="http://schemas.microsoft.com/office/drawing/2014/main" id="{6F3DCD6F-74A7-4C6F-BDFF-68B78A0C07B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7" name="Freeform: Shape 13336">
              <a:extLst>
                <a:ext uri="{FF2B5EF4-FFF2-40B4-BE49-F238E27FC236}">
                  <a16:creationId xmlns="" xmlns:a16="http://schemas.microsoft.com/office/drawing/2014/main" id="{AC7DA3F9-7182-49BB-AEB1-DD008A9F3A3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8" name="Freeform: Shape 13337">
              <a:extLst>
                <a:ext uri="{FF2B5EF4-FFF2-40B4-BE49-F238E27FC236}">
                  <a16:creationId xmlns="" xmlns:a16="http://schemas.microsoft.com/office/drawing/2014/main" id="{182C288E-6BE1-4A97-B1F3-8221FD597013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9" name="Freeform: Shape 13338">
              <a:extLst>
                <a:ext uri="{FF2B5EF4-FFF2-40B4-BE49-F238E27FC236}">
                  <a16:creationId xmlns="" xmlns:a16="http://schemas.microsoft.com/office/drawing/2014/main" id="{543B3D7A-8428-43A8-8255-BB22DBBDD8CB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0" name="Freeform: Shape 13339">
              <a:extLst>
                <a:ext uri="{FF2B5EF4-FFF2-40B4-BE49-F238E27FC236}">
                  <a16:creationId xmlns="" xmlns:a16="http://schemas.microsoft.com/office/drawing/2014/main" id="{2239A1D2-6154-4C36-8AE2-E488360DE71A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1" name="Freeform: Shape 13340">
              <a:extLst>
                <a:ext uri="{FF2B5EF4-FFF2-40B4-BE49-F238E27FC236}">
                  <a16:creationId xmlns="" xmlns:a16="http://schemas.microsoft.com/office/drawing/2014/main" id="{04790FF1-9976-42D7-82A4-BDE4659CAC80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2" name="Freeform: Shape 13341">
              <a:extLst>
                <a:ext uri="{FF2B5EF4-FFF2-40B4-BE49-F238E27FC236}">
                  <a16:creationId xmlns="" xmlns:a16="http://schemas.microsoft.com/office/drawing/2014/main" id="{5F859A70-C385-44D5-AEAC-46A43B2791D7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3" name="Freeform: Shape 13342">
              <a:extLst>
                <a:ext uri="{FF2B5EF4-FFF2-40B4-BE49-F238E27FC236}">
                  <a16:creationId xmlns="" xmlns:a16="http://schemas.microsoft.com/office/drawing/2014/main" id="{0F59C80E-7391-4003-8E99-A65F49288C24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4" name="Freeform: Shape 13343">
              <a:extLst>
                <a:ext uri="{FF2B5EF4-FFF2-40B4-BE49-F238E27FC236}">
                  <a16:creationId xmlns="" xmlns:a16="http://schemas.microsoft.com/office/drawing/2014/main" id="{8DE33797-8AB2-449A-B870-FFCD5FD9F964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5" name="Freeform: Shape 13344">
              <a:extLst>
                <a:ext uri="{FF2B5EF4-FFF2-40B4-BE49-F238E27FC236}">
                  <a16:creationId xmlns="" xmlns:a16="http://schemas.microsoft.com/office/drawing/2014/main" id="{A0D69B8C-6DFC-4657-A069-5090D114BF2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6" name="Freeform: Shape 13345">
              <a:extLst>
                <a:ext uri="{FF2B5EF4-FFF2-40B4-BE49-F238E27FC236}">
                  <a16:creationId xmlns="" xmlns:a16="http://schemas.microsoft.com/office/drawing/2014/main" id="{E2128CEE-45D5-4FB3-BB1D-6899EAD5A01F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7" name="Freeform: Shape 13346">
              <a:extLst>
                <a:ext uri="{FF2B5EF4-FFF2-40B4-BE49-F238E27FC236}">
                  <a16:creationId xmlns="" xmlns:a16="http://schemas.microsoft.com/office/drawing/2014/main" id="{3514447C-70A6-4196-995D-8764DBEF4A0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8" name="Freeform: Shape 13347">
              <a:extLst>
                <a:ext uri="{FF2B5EF4-FFF2-40B4-BE49-F238E27FC236}">
                  <a16:creationId xmlns="" xmlns:a16="http://schemas.microsoft.com/office/drawing/2014/main" id="{F4CA19D5-B33C-44B8-AB5A-7792041DC2D4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9" name="Freeform: Shape 13348">
              <a:extLst>
                <a:ext uri="{FF2B5EF4-FFF2-40B4-BE49-F238E27FC236}">
                  <a16:creationId xmlns="" xmlns:a16="http://schemas.microsoft.com/office/drawing/2014/main" id="{CF2E976F-1FE9-440B-AC25-222DFEB7D633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0" name="Freeform: Shape 13349">
              <a:extLst>
                <a:ext uri="{FF2B5EF4-FFF2-40B4-BE49-F238E27FC236}">
                  <a16:creationId xmlns="" xmlns:a16="http://schemas.microsoft.com/office/drawing/2014/main" id="{2CFCE834-1680-4E7B-87C6-A7FF00CBD3EB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1" name="Freeform: Shape 13350">
              <a:extLst>
                <a:ext uri="{FF2B5EF4-FFF2-40B4-BE49-F238E27FC236}">
                  <a16:creationId xmlns="" xmlns:a16="http://schemas.microsoft.com/office/drawing/2014/main" id="{650E3441-B9E7-4292-BEBF-BF4B19C7B118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2" name="Freeform: Shape 13351">
              <a:extLst>
                <a:ext uri="{FF2B5EF4-FFF2-40B4-BE49-F238E27FC236}">
                  <a16:creationId xmlns="" xmlns:a16="http://schemas.microsoft.com/office/drawing/2014/main" id="{F0C416F4-7312-4ACB-86F5-B20467FBFA32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3" name="Freeform: Shape 13352">
              <a:extLst>
                <a:ext uri="{FF2B5EF4-FFF2-40B4-BE49-F238E27FC236}">
                  <a16:creationId xmlns="" xmlns:a16="http://schemas.microsoft.com/office/drawing/2014/main" id="{DA620109-BEFD-4FDF-9308-B1FED6609E44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4" name="Freeform: Shape 13353">
              <a:extLst>
                <a:ext uri="{FF2B5EF4-FFF2-40B4-BE49-F238E27FC236}">
                  <a16:creationId xmlns="" xmlns:a16="http://schemas.microsoft.com/office/drawing/2014/main" id="{8045BAEA-A7A1-49A4-9B05-8DECB88D634A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5" name="Freeform: Shape 13354">
              <a:extLst>
                <a:ext uri="{FF2B5EF4-FFF2-40B4-BE49-F238E27FC236}">
                  <a16:creationId xmlns="" xmlns:a16="http://schemas.microsoft.com/office/drawing/2014/main" id="{53FFE9E2-B237-46A3-8627-C615CE7B0644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6" name="Freeform: Shape 13355">
              <a:extLst>
                <a:ext uri="{FF2B5EF4-FFF2-40B4-BE49-F238E27FC236}">
                  <a16:creationId xmlns="" xmlns:a16="http://schemas.microsoft.com/office/drawing/2014/main" id="{E8723AC5-CF85-4331-A6E2-3167E131CA4C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7" name="Freeform: Shape 13356">
              <a:extLst>
                <a:ext uri="{FF2B5EF4-FFF2-40B4-BE49-F238E27FC236}">
                  <a16:creationId xmlns="" xmlns:a16="http://schemas.microsoft.com/office/drawing/2014/main" id="{64D3E82E-F198-4794-A857-02319AC77207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8" name="Freeform: Shape 13357">
              <a:extLst>
                <a:ext uri="{FF2B5EF4-FFF2-40B4-BE49-F238E27FC236}">
                  <a16:creationId xmlns="" xmlns:a16="http://schemas.microsoft.com/office/drawing/2014/main" id="{8B54ADEE-BFBA-4702-BAFE-E38760B7948F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9" name="Freeform: Shape 13358">
              <a:extLst>
                <a:ext uri="{FF2B5EF4-FFF2-40B4-BE49-F238E27FC236}">
                  <a16:creationId xmlns="" xmlns:a16="http://schemas.microsoft.com/office/drawing/2014/main" id="{B22411C5-5B0B-4DE5-BB72-ADF57E9568EB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0" name="Freeform: Shape 13359">
              <a:extLst>
                <a:ext uri="{FF2B5EF4-FFF2-40B4-BE49-F238E27FC236}">
                  <a16:creationId xmlns="" xmlns:a16="http://schemas.microsoft.com/office/drawing/2014/main" id="{8E68478C-4DEE-4A7A-9DF8-616A2A423C2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1" name="Freeform: Shape 13360">
              <a:extLst>
                <a:ext uri="{FF2B5EF4-FFF2-40B4-BE49-F238E27FC236}">
                  <a16:creationId xmlns="" xmlns:a16="http://schemas.microsoft.com/office/drawing/2014/main" id="{BDED51A8-542E-44A7-B11D-6C80E57C26F3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2" name="Freeform: Shape 13361">
              <a:extLst>
                <a:ext uri="{FF2B5EF4-FFF2-40B4-BE49-F238E27FC236}">
                  <a16:creationId xmlns="" xmlns:a16="http://schemas.microsoft.com/office/drawing/2014/main" id="{AC2C1A0D-C23F-4C0E-ACA7-0934397CFCA7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3" name="Freeform: Shape 13362">
              <a:extLst>
                <a:ext uri="{FF2B5EF4-FFF2-40B4-BE49-F238E27FC236}">
                  <a16:creationId xmlns="" xmlns:a16="http://schemas.microsoft.com/office/drawing/2014/main" id="{49F44850-9CBA-4736-BE25-80465B13EC65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4" name="Freeform: Shape 13363">
              <a:extLst>
                <a:ext uri="{FF2B5EF4-FFF2-40B4-BE49-F238E27FC236}">
                  <a16:creationId xmlns="" xmlns:a16="http://schemas.microsoft.com/office/drawing/2014/main" id="{DE58C51A-A122-4DF6-9321-CE8B7F13BA23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83657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extLst mod="1">
    <p:ext uri="{DCECCB84-F9BA-43D5-87BE-67443E8EF086}">
      <p15:sldGuideLst xmlns="" xmlns:p15="http://schemas.microsoft.com/office/powerpoint/2012/main">
        <p15:guide id="1" orient="horz" pos="2117">
          <p15:clr>
            <a:srgbClr val="FBAE40"/>
          </p15:clr>
        </p15:guide>
        <p15:guide id="2" pos="282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EFED8B3A-E347-4607-8E72-BBA77B692DCB}"/>
              </a:ext>
            </a:extLst>
          </p:cNvPr>
          <p:cNvGraphicFramePr>
            <a:graphicFrameLocks noChangeAspect="1"/>
          </p:cNvGraphicFramePr>
          <p:nvPr userDrawn="1">
            <p:extLst/>
          </p:nvPr>
        </p:nvGraphicFramePr>
        <p:xfrm>
          <a:off x="1756" y="1620"/>
          <a:ext cx="1755" cy="1620"/>
        </p:xfrm>
        <a:graphic>
          <a:graphicData uri="http://schemas.openxmlformats.org/presentationml/2006/ole">
            <p:oleObj spid="_x0000_s9296" name="think-cell Slide" r:id="rId4" imgW="360" imgH="360" progId="">
              <p:embed/>
            </p:oleObj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="" xmlns:a16="http://schemas.microsoft.com/office/drawing/2014/main" id="{749EAC6D-2BE7-4619-99A9-DD2EB236D21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247431" y="557651"/>
            <a:ext cx="6071702" cy="31402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9467503" y="6589950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44265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3A4C10C8-1C86-4631-A642-F3E3792DB2C9}"/>
              </a:ext>
            </a:extLst>
          </p:cNvPr>
          <p:cNvGraphicFramePr>
            <a:graphicFrameLocks noChangeAspect="1"/>
          </p:cNvGraphicFramePr>
          <p:nvPr userDrawn="1">
            <p:extLst/>
          </p:nvPr>
        </p:nvGraphicFramePr>
        <p:xfrm>
          <a:off x="1763" y="1675"/>
          <a:ext cx="1754" cy="1619"/>
        </p:xfrm>
        <a:graphic>
          <a:graphicData uri="http://schemas.openxmlformats.org/presentationml/2006/ole">
            <p:oleObj spid="_x0000_s10320" name="think-cell Slide" r:id="rId5" imgW="360" imgH="360" progId="">
              <p:embed/>
            </p:oleObj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="" xmlns:a16="http://schemas.microsoft.com/office/drawing/2014/main" id="{DE48A48E-9064-46FC-AA59-85849A9CD32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5" name="Slide Number" hidden="1"/>
          <p:cNvSpPr txBox="1">
            <a:spLocks/>
          </p:cNvSpPr>
          <p:nvPr userDrawn="1"/>
        </p:nvSpPr>
        <p:spPr>
          <a:xfrm>
            <a:off x="9467294" y="6641771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6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8342940" y="6641771"/>
            <a:ext cx="101309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 eaLnBrk="1" hangingPunct="1"/>
            <a:r>
              <a:rPr lang="ru-RU" sz="800" dirty="0">
                <a:solidFill>
                  <a:srgbClr val="FFFFFF"/>
                </a:solidFill>
                <a:latin typeface="Arial"/>
                <a:cs typeface="+mn-cs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19459C1-220C-4412-96C0-F8DAA7B0F1F5}"/>
              </a:ext>
            </a:extLst>
          </p:cNvPr>
          <p:cNvSpPr/>
          <p:nvPr userDrawn="1"/>
        </p:nvSpPr>
        <p:spPr>
          <a:xfrm>
            <a:off x="0" y="1"/>
            <a:ext cx="9906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60" y="545307"/>
            <a:ext cx="9354775" cy="2826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15426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extLst mod="1">
    <p:ext uri="{DCECCB84-F9BA-43D5-87BE-67443E8EF086}">
      <p15:sldGuideLst xmlns="" xmlns:p15="http://schemas.microsoft.com/office/powerpoint/2012/main">
        <p15:guide id="1" pos="397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72">
          <p15:clr>
            <a:srgbClr val="00000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FD9ECB-2FF6-42EE-BEDE-ACA1CE7A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462659-E701-425B-9A5F-7D3BA8FB6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471672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tter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2336858"/>
            <a:ext cx="9906000" cy="2171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6990" y="2540000"/>
            <a:ext cx="4104565" cy="1752600"/>
          </a:xfrm>
        </p:spPr>
        <p:txBody>
          <a:bodyPr bIns="187180" anchor="ctr">
            <a:normAutofit/>
          </a:bodyPr>
          <a:lstStyle>
            <a:lvl1pPr algn="l">
              <a:defRPr sz="2400" b="1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2920" y="534397"/>
            <a:ext cx="3466869" cy="63394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eaLnBrk="1" hangingPunct="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76990" y="741461"/>
            <a:ext cx="4104565" cy="219820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976922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763" y="1672"/>
          <a:ext cx="1754" cy="1619"/>
        </p:xfrm>
        <a:graphic>
          <a:graphicData uri="http://schemas.openxmlformats.org/presentationml/2006/ole">
            <p:oleObj spid="_x0000_s12366" name="think-cell Slide" r:id="rId4" imgW="360" imgH="360" progId="">
              <p:embed/>
            </p:oleObj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="" xmlns:a16="http://schemas.microsoft.com/office/drawing/2014/main" id="{6E008F18-E19A-4BCC-B3CC-C997B822A23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DD94DCDE-69FE-4CE6-BE0B-CA0EBB7C139A}"/>
              </a:ext>
            </a:extLst>
          </p:cNvPr>
          <p:cNvSpPr>
            <a:spLocks/>
          </p:cNvSpPr>
          <p:nvPr userDrawn="1"/>
        </p:nvSpPr>
        <p:spPr>
          <a:xfrm>
            <a:off x="3" y="2384265"/>
            <a:ext cx="4987145" cy="2171572"/>
          </a:xfrm>
          <a:prstGeom prst="rect">
            <a:avLst/>
          </a:prstGeom>
          <a:solidFill>
            <a:srgbClr val="245F3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6D119688-0F16-4613-9C0C-2CEEBA8A7F94}"/>
              </a:ext>
            </a:extLst>
          </p:cNvPr>
          <p:cNvSpPr>
            <a:spLocks/>
          </p:cNvSpPr>
          <p:nvPr userDrawn="1"/>
        </p:nvSpPr>
        <p:spPr>
          <a:xfrm>
            <a:off x="4987172" y="2384265"/>
            <a:ext cx="786163" cy="217157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783AB1B1-AAD2-48E2-A5F1-30C4806FA521}"/>
              </a:ext>
            </a:extLst>
          </p:cNvPr>
          <p:cNvSpPr>
            <a:spLocks/>
          </p:cNvSpPr>
          <p:nvPr userDrawn="1"/>
        </p:nvSpPr>
        <p:spPr>
          <a:xfrm>
            <a:off x="5941774" y="2384265"/>
            <a:ext cx="493494" cy="217157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11DA4098-32D7-4892-A86B-554548A15ACE}"/>
              </a:ext>
            </a:extLst>
          </p:cNvPr>
          <p:cNvSpPr>
            <a:spLocks/>
          </p:cNvSpPr>
          <p:nvPr userDrawn="1"/>
        </p:nvSpPr>
        <p:spPr>
          <a:xfrm>
            <a:off x="6767347" y="2384265"/>
            <a:ext cx="982701" cy="217157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739C427F-977A-480A-97C4-D7BF701E5611}"/>
              </a:ext>
            </a:extLst>
          </p:cNvPr>
          <p:cNvSpPr>
            <a:spLocks/>
          </p:cNvSpPr>
          <p:nvPr userDrawn="1"/>
        </p:nvSpPr>
        <p:spPr>
          <a:xfrm>
            <a:off x="7750021" y="2384265"/>
            <a:ext cx="338536" cy="2171572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11381BC1-3149-404D-BA59-F9980FCE76DF}"/>
              </a:ext>
            </a:extLst>
          </p:cNvPr>
          <p:cNvSpPr>
            <a:spLocks/>
          </p:cNvSpPr>
          <p:nvPr userDrawn="1"/>
        </p:nvSpPr>
        <p:spPr>
          <a:xfrm>
            <a:off x="8261627" y="2384265"/>
            <a:ext cx="658113" cy="217157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BD0C7740-4AC9-4497-A649-DCCAAEC24CC3}"/>
              </a:ext>
            </a:extLst>
          </p:cNvPr>
          <p:cNvSpPr>
            <a:spLocks/>
          </p:cNvSpPr>
          <p:nvPr userDrawn="1"/>
        </p:nvSpPr>
        <p:spPr>
          <a:xfrm>
            <a:off x="9258895" y="2384265"/>
            <a:ext cx="168464" cy="217157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5D7A7786-AFFE-48DF-A8EF-85C4F916D452}"/>
              </a:ext>
            </a:extLst>
          </p:cNvPr>
          <p:cNvSpPr>
            <a:spLocks/>
          </p:cNvSpPr>
          <p:nvPr userDrawn="1"/>
        </p:nvSpPr>
        <p:spPr>
          <a:xfrm>
            <a:off x="9421668" y="2384265"/>
            <a:ext cx="484332" cy="217157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410033" y="3285386"/>
            <a:ext cx="4357498" cy="369332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2400" b="1" baseline="0">
                <a:solidFill>
                  <a:schemeClr val="bg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Subtitle" hidden="1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10033" y="4742763"/>
            <a:ext cx="4357498" cy="21982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10033" y="5157110"/>
            <a:ext cx="4357498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410035" y="6478055"/>
            <a:ext cx="9152737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21202"/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КОНФИДЕНЦИАЛЬНАЯ ИНФОРМАЦИЯ, СОБСТВЕННОСТЬ ООО"Мак-Кинзи и Компания СиАйЭс"</a:t>
            </a:r>
          </a:p>
          <a:p>
            <a:pPr defTabSz="821202"/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Любое использование этого документа без специального разрешения ООО "Мак-Кинзи и Компания СиАйЭс" строго запрещено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AF54115-2C0A-440F-8D7F-6BC61D04F7B5}"/>
              </a:ext>
            </a:extLst>
          </p:cNvPr>
          <p:cNvSpPr>
            <a:spLocks/>
          </p:cNvSpPr>
          <p:nvPr userDrawn="1"/>
        </p:nvSpPr>
        <p:spPr>
          <a:xfrm>
            <a:off x="0" y="546851"/>
            <a:ext cx="136500" cy="633904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en-US" sz="1600" dirty="0">
              <a:solidFill>
                <a:srgbClr val="FFFFFF"/>
              </a:solidFill>
            </a:endParaRPr>
          </a:p>
        </p:txBody>
      </p:sp>
      <p:grpSp>
        <p:nvGrpSpPr>
          <p:cNvPr id="13365" name="Group 13364">
            <a:extLst>
              <a:ext uri="{FF2B5EF4-FFF2-40B4-BE49-F238E27FC236}">
                <a16:creationId xmlns="" xmlns:a16="http://schemas.microsoft.com/office/drawing/2014/main" id="{BAC9BFC8-9C72-4059-A28A-B61CEB28B6B4}"/>
              </a:ext>
            </a:extLst>
          </p:cNvPr>
          <p:cNvGrpSpPr/>
          <p:nvPr userDrawn="1"/>
        </p:nvGrpSpPr>
        <p:grpSpPr>
          <a:xfrm>
            <a:off x="6446186" y="539062"/>
            <a:ext cx="3375698" cy="644472"/>
            <a:chOff x="5831524" y="528331"/>
            <a:chExt cx="3053817" cy="631642"/>
          </a:xfrm>
        </p:grpSpPr>
        <p:sp>
          <p:nvSpPr>
            <p:cNvPr id="13322" name="Freeform: Shape 13321">
              <a:extLst>
                <a:ext uri="{FF2B5EF4-FFF2-40B4-BE49-F238E27FC236}">
                  <a16:creationId xmlns="" xmlns:a16="http://schemas.microsoft.com/office/drawing/2014/main" id="{64A93DBD-CA15-4162-AB09-48C66C00900F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3" name="Freeform: Shape 13322">
              <a:extLst>
                <a:ext uri="{FF2B5EF4-FFF2-40B4-BE49-F238E27FC236}">
                  <a16:creationId xmlns="" xmlns:a16="http://schemas.microsoft.com/office/drawing/2014/main" id="{7C0D8CD2-7CDB-4008-B178-CF1504176B5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4" name="Freeform: Shape 13323">
              <a:extLst>
                <a:ext uri="{FF2B5EF4-FFF2-40B4-BE49-F238E27FC236}">
                  <a16:creationId xmlns="" xmlns:a16="http://schemas.microsoft.com/office/drawing/2014/main" id="{0BD7BD93-0357-4F97-B0D6-CFA7D20B799D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5" name="Freeform: Shape 13324">
              <a:extLst>
                <a:ext uri="{FF2B5EF4-FFF2-40B4-BE49-F238E27FC236}">
                  <a16:creationId xmlns="" xmlns:a16="http://schemas.microsoft.com/office/drawing/2014/main" id="{D8F16D11-8EB5-4205-8558-F759C7E2F54D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6" name="Freeform: Shape 13325">
              <a:extLst>
                <a:ext uri="{FF2B5EF4-FFF2-40B4-BE49-F238E27FC236}">
                  <a16:creationId xmlns="" xmlns:a16="http://schemas.microsoft.com/office/drawing/2014/main" id="{0D084091-DD2D-4719-B9C9-774CB6C50605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7" name="Freeform: Shape 13326">
              <a:extLst>
                <a:ext uri="{FF2B5EF4-FFF2-40B4-BE49-F238E27FC236}">
                  <a16:creationId xmlns="" xmlns:a16="http://schemas.microsoft.com/office/drawing/2014/main" id="{06892E77-C11A-4807-8BE2-93039FD2690A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8" name="Freeform: Shape 13327">
              <a:extLst>
                <a:ext uri="{FF2B5EF4-FFF2-40B4-BE49-F238E27FC236}">
                  <a16:creationId xmlns="" xmlns:a16="http://schemas.microsoft.com/office/drawing/2014/main" id="{C29B2EBF-72A6-40BC-B560-99D5DCDB1394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9" name="Freeform: Shape 13328">
              <a:extLst>
                <a:ext uri="{FF2B5EF4-FFF2-40B4-BE49-F238E27FC236}">
                  <a16:creationId xmlns="" xmlns:a16="http://schemas.microsoft.com/office/drawing/2014/main" id="{CB2988A0-391C-4944-AD7E-EA9B21FB5FD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0" name="Freeform: Shape 13329">
              <a:extLst>
                <a:ext uri="{FF2B5EF4-FFF2-40B4-BE49-F238E27FC236}">
                  <a16:creationId xmlns="" xmlns:a16="http://schemas.microsoft.com/office/drawing/2014/main" id="{2EF9EFAC-60AC-4ECE-A34B-646F7D30EFE2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1" name="Freeform: Shape 13330">
              <a:extLst>
                <a:ext uri="{FF2B5EF4-FFF2-40B4-BE49-F238E27FC236}">
                  <a16:creationId xmlns="" xmlns:a16="http://schemas.microsoft.com/office/drawing/2014/main" id="{3225AFAA-A27C-4380-ACD5-D4AF4D6E037A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2" name="Freeform: Shape 13331">
              <a:extLst>
                <a:ext uri="{FF2B5EF4-FFF2-40B4-BE49-F238E27FC236}">
                  <a16:creationId xmlns="" xmlns:a16="http://schemas.microsoft.com/office/drawing/2014/main" id="{518C58CF-C67C-4A32-B165-BB98A4698652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3" name="Freeform: Shape 13332">
              <a:extLst>
                <a:ext uri="{FF2B5EF4-FFF2-40B4-BE49-F238E27FC236}">
                  <a16:creationId xmlns="" xmlns:a16="http://schemas.microsoft.com/office/drawing/2014/main" id="{BF7F0400-2855-44DE-964D-6D878299950D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4" name="Freeform: Shape 13333">
              <a:extLst>
                <a:ext uri="{FF2B5EF4-FFF2-40B4-BE49-F238E27FC236}">
                  <a16:creationId xmlns="" xmlns:a16="http://schemas.microsoft.com/office/drawing/2014/main" id="{8AC67285-20B1-4E71-838B-141B59B3679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5" name="Freeform: Shape 13334">
              <a:extLst>
                <a:ext uri="{FF2B5EF4-FFF2-40B4-BE49-F238E27FC236}">
                  <a16:creationId xmlns="" xmlns:a16="http://schemas.microsoft.com/office/drawing/2014/main" id="{8CFDB609-AD40-44AE-9E5F-782575986740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6" name="Freeform: Shape 13335">
              <a:extLst>
                <a:ext uri="{FF2B5EF4-FFF2-40B4-BE49-F238E27FC236}">
                  <a16:creationId xmlns="" xmlns:a16="http://schemas.microsoft.com/office/drawing/2014/main" id="{6F3DCD6F-74A7-4C6F-BDFF-68B78A0C07B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7" name="Freeform: Shape 13336">
              <a:extLst>
                <a:ext uri="{FF2B5EF4-FFF2-40B4-BE49-F238E27FC236}">
                  <a16:creationId xmlns="" xmlns:a16="http://schemas.microsoft.com/office/drawing/2014/main" id="{AC7DA3F9-7182-49BB-AEB1-DD008A9F3A3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8" name="Freeform: Shape 13337">
              <a:extLst>
                <a:ext uri="{FF2B5EF4-FFF2-40B4-BE49-F238E27FC236}">
                  <a16:creationId xmlns="" xmlns:a16="http://schemas.microsoft.com/office/drawing/2014/main" id="{182C288E-6BE1-4A97-B1F3-8221FD597013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9" name="Freeform: Shape 13338">
              <a:extLst>
                <a:ext uri="{FF2B5EF4-FFF2-40B4-BE49-F238E27FC236}">
                  <a16:creationId xmlns="" xmlns:a16="http://schemas.microsoft.com/office/drawing/2014/main" id="{543B3D7A-8428-43A8-8255-BB22DBBDD8CB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0" name="Freeform: Shape 13339">
              <a:extLst>
                <a:ext uri="{FF2B5EF4-FFF2-40B4-BE49-F238E27FC236}">
                  <a16:creationId xmlns="" xmlns:a16="http://schemas.microsoft.com/office/drawing/2014/main" id="{2239A1D2-6154-4C36-8AE2-E488360DE71A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1" name="Freeform: Shape 13340">
              <a:extLst>
                <a:ext uri="{FF2B5EF4-FFF2-40B4-BE49-F238E27FC236}">
                  <a16:creationId xmlns="" xmlns:a16="http://schemas.microsoft.com/office/drawing/2014/main" id="{04790FF1-9976-42D7-82A4-BDE4659CAC80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2" name="Freeform: Shape 13341">
              <a:extLst>
                <a:ext uri="{FF2B5EF4-FFF2-40B4-BE49-F238E27FC236}">
                  <a16:creationId xmlns="" xmlns:a16="http://schemas.microsoft.com/office/drawing/2014/main" id="{5F859A70-C385-44D5-AEAC-46A43B2791D7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3" name="Freeform: Shape 13342">
              <a:extLst>
                <a:ext uri="{FF2B5EF4-FFF2-40B4-BE49-F238E27FC236}">
                  <a16:creationId xmlns="" xmlns:a16="http://schemas.microsoft.com/office/drawing/2014/main" id="{0F59C80E-7391-4003-8E99-A65F49288C24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4" name="Freeform: Shape 13343">
              <a:extLst>
                <a:ext uri="{FF2B5EF4-FFF2-40B4-BE49-F238E27FC236}">
                  <a16:creationId xmlns="" xmlns:a16="http://schemas.microsoft.com/office/drawing/2014/main" id="{8DE33797-8AB2-449A-B870-FFCD5FD9F964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5" name="Freeform: Shape 13344">
              <a:extLst>
                <a:ext uri="{FF2B5EF4-FFF2-40B4-BE49-F238E27FC236}">
                  <a16:creationId xmlns="" xmlns:a16="http://schemas.microsoft.com/office/drawing/2014/main" id="{A0D69B8C-6DFC-4657-A069-5090D114BF2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6" name="Freeform: Shape 13345">
              <a:extLst>
                <a:ext uri="{FF2B5EF4-FFF2-40B4-BE49-F238E27FC236}">
                  <a16:creationId xmlns="" xmlns:a16="http://schemas.microsoft.com/office/drawing/2014/main" id="{E2128CEE-45D5-4FB3-BB1D-6899EAD5A01F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7" name="Freeform: Shape 13346">
              <a:extLst>
                <a:ext uri="{FF2B5EF4-FFF2-40B4-BE49-F238E27FC236}">
                  <a16:creationId xmlns="" xmlns:a16="http://schemas.microsoft.com/office/drawing/2014/main" id="{3514447C-70A6-4196-995D-8764DBEF4A0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8" name="Freeform: Shape 13347">
              <a:extLst>
                <a:ext uri="{FF2B5EF4-FFF2-40B4-BE49-F238E27FC236}">
                  <a16:creationId xmlns="" xmlns:a16="http://schemas.microsoft.com/office/drawing/2014/main" id="{F4CA19D5-B33C-44B8-AB5A-7792041DC2D4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9" name="Freeform: Shape 13348">
              <a:extLst>
                <a:ext uri="{FF2B5EF4-FFF2-40B4-BE49-F238E27FC236}">
                  <a16:creationId xmlns="" xmlns:a16="http://schemas.microsoft.com/office/drawing/2014/main" id="{CF2E976F-1FE9-440B-AC25-222DFEB7D633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0" name="Freeform: Shape 13349">
              <a:extLst>
                <a:ext uri="{FF2B5EF4-FFF2-40B4-BE49-F238E27FC236}">
                  <a16:creationId xmlns="" xmlns:a16="http://schemas.microsoft.com/office/drawing/2014/main" id="{2CFCE834-1680-4E7B-87C6-A7FF00CBD3EB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1" name="Freeform: Shape 13350">
              <a:extLst>
                <a:ext uri="{FF2B5EF4-FFF2-40B4-BE49-F238E27FC236}">
                  <a16:creationId xmlns="" xmlns:a16="http://schemas.microsoft.com/office/drawing/2014/main" id="{650E3441-B9E7-4292-BEBF-BF4B19C7B118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2" name="Freeform: Shape 13351">
              <a:extLst>
                <a:ext uri="{FF2B5EF4-FFF2-40B4-BE49-F238E27FC236}">
                  <a16:creationId xmlns="" xmlns:a16="http://schemas.microsoft.com/office/drawing/2014/main" id="{F0C416F4-7312-4ACB-86F5-B20467FBFA32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3" name="Freeform: Shape 13352">
              <a:extLst>
                <a:ext uri="{FF2B5EF4-FFF2-40B4-BE49-F238E27FC236}">
                  <a16:creationId xmlns="" xmlns:a16="http://schemas.microsoft.com/office/drawing/2014/main" id="{DA620109-BEFD-4FDF-9308-B1FED6609E44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4" name="Freeform: Shape 13353">
              <a:extLst>
                <a:ext uri="{FF2B5EF4-FFF2-40B4-BE49-F238E27FC236}">
                  <a16:creationId xmlns="" xmlns:a16="http://schemas.microsoft.com/office/drawing/2014/main" id="{8045BAEA-A7A1-49A4-9B05-8DECB88D634A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5" name="Freeform: Shape 13354">
              <a:extLst>
                <a:ext uri="{FF2B5EF4-FFF2-40B4-BE49-F238E27FC236}">
                  <a16:creationId xmlns="" xmlns:a16="http://schemas.microsoft.com/office/drawing/2014/main" id="{53FFE9E2-B237-46A3-8627-C615CE7B0644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6" name="Freeform: Shape 13355">
              <a:extLst>
                <a:ext uri="{FF2B5EF4-FFF2-40B4-BE49-F238E27FC236}">
                  <a16:creationId xmlns="" xmlns:a16="http://schemas.microsoft.com/office/drawing/2014/main" id="{E8723AC5-CF85-4331-A6E2-3167E131CA4C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7" name="Freeform: Shape 13356">
              <a:extLst>
                <a:ext uri="{FF2B5EF4-FFF2-40B4-BE49-F238E27FC236}">
                  <a16:creationId xmlns="" xmlns:a16="http://schemas.microsoft.com/office/drawing/2014/main" id="{64D3E82E-F198-4794-A857-02319AC77207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8" name="Freeform: Shape 13357">
              <a:extLst>
                <a:ext uri="{FF2B5EF4-FFF2-40B4-BE49-F238E27FC236}">
                  <a16:creationId xmlns="" xmlns:a16="http://schemas.microsoft.com/office/drawing/2014/main" id="{8B54ADEE-BFBA-4702-BAFE-E38760B7948F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9" name="Freeform: Shape 13358">
              <a:extLst>
                <a:ext uri="{FF2B5EF4-FFF2-40B4-BE49-F238E27FC236}">
                  <a16:creationId xmlns="" xmlns:a16="http://schemas.microsoft.com/office/drawing/2014/main" id="{B22411C5-5B0B-4DE5-BB72-ADF57E9568EB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0" name="Freeform: Shape 13359">
              <a:extLst>
                <a:ext uri="{FF2B5EF4-FFF2-40B4-BE49-F238E27FC236}">
                  <a16:creationId xmlns="" xmlns:a16="http://schemas.microsoft.com/office/drawing/2014/main" id="{8E68478C-4DEE-4A7A-9DF8-616A2A423C2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1" name="Freeform: Shape 13360">
              <a:extLst>
                <a:ext uri="{FF2B5EF4-FFF2-40B4-BE49-F238E27FC236}">
                  <a16:creationId xmlns="" xmlns:a16="http://schemas.microsoft.com/office/drawing/2014/main" id="{BDED51A8-542E-44A7-B11D-6C80E57C26F3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2" name="Freeform: Shape 13361">
              <a:extLst>
                <a:ext uri="{FF2B5EF4-FFF2-40B4-BE49-F238E27FC236}">
                  <a16:creationId xmlns="" xmlns:a16="http://schemas.microsoft.com/office/drawing/2014/main" id="{AC2C1A0D-C23F-4C0E-ACA7-0934397CFCA7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3" name="Freeform: Shape 13362">
              <a:extLst>
                <a:ext uri="{FF2B5EF4-FFF2-40B4-BE49-F238E27FC236}">
                  <a16:creationId xmlns="" xmlns:a16="http://schemas.microsoft.com/office/drawing/2014/main" id="{49F44850-9CBA-4736-BE25-80465B13EC65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4" name="Freeform: Shape 13363">
              <a:extLst>
                <a:ext uri="{FF2B5EF4-FFF2-40B4-BE49-F238E27FC236}">
                  <a16:creationId xmlns="" xmlns:a16="http://schemas.microsoft.com/office/drawing/2014/main" id="{DE58C51A-A122-4DF6-9321-CE8B7F13BA23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2369949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extLst mod="1">
    <p:ext uri="{DCECCB84-F9BA-43D5-87BE-67443E8EF086}">
      <p15:sldGuideLst xmlns="" xmlns:p15="http://schemas.microsoft.com/office/powerpoint/2012/main">
        <p15:guide id="1" orient="horz" pos="2117">
          <p15:clr>
            <a:srgbClr val="FBAE40"/>
          </p15:clr>
        </p15:guide>
        <p15:guide id="2" pos="282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EFED8B3A-E347-4607-8E72-BBA77B692DCB}"/>
              </a:ext>
            </a:extLst>
          </p:cNvPr>
          <p:cNvGraphicFramePr>
            <a:graphicFrameLocks noChangeAspect="1"/>
          </p:cNvGraphicFramePr>
          <p:nvPr userDrawn="1">
            <p:extLst/>
          </p:nvPr>
        </p:nvGraphicFramePr>
        <p:xfrm>
          <a:off x="1756" y="1620"/>
          <a:ext cx="1755" cy="1620"/>
        </p:xfrm>
        <a:graphic>
          <a:graphicData uri="http://schemas.openxmlformats.org/presentationml/2006/ole">
            <p:oleObj spid="_x0000_s13390" name="think-cell Slide" r:id="rId4" imgW="360" imgH="360" progId="">
              <p:embed/>
            </p:oleObj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="" xmlns:a16="http://schemas.microsoft.com/office/drawing/2014/main" id="{749EAC6D-2BE7-4619-99A9-DD2EB236D21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247431" y="557651"/>
            <a:ext cx="6071702" cy="31402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9467503" y="6589946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7051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3A4C10C8-1C86-4631-A642-F3E3792DB2C9}"/>
              </a:ext>
            </a:extLst>
          </p:cNvPr>
          <p:cNvGraphicFramePr>
            <a:graphicFrameLocks noChangeAspect="1"/>
          </p:cNvGraphicFramePr>
          <p:nvPr userDrawn="1">
            <p:extLst/>
          </p:nvPr>
        </p:nvGraphicFramePr>
        <p:xfrm>
          <a:off x="1763" y="1672"/>
          <a:ext cx="1754" cy="1619"/>
        </p:xfrm>
        <a:graphic>
          <a:graphicData uri="http://schemas.openxmlformats.org/presentationml/2006/ole">
            <p:oleObj spid="_x0000_s14414" name="think-cell Slide" r:id="rId5" imgW="360" imgH="360" progId="">
              <p:embed/>
            </p:oleObj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="" xmlns:a16="http://schemas.microsoft.com/office/drawing/2014/main" id="{DE48A48E-9064-46FC-AA59-85849A9CD32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5" name="Slide Number" hidden="1"/>
          <p:cNvSpPr txBox="1">
            <a:spLocks/>
          </p:cNvSpPr>
          <p:nvPr userDrawn="1"/>
        </p:nvSpPr>
        <p:spPr>
          <a:xfrm>
            <a:off x="9467294" y="664176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6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8342940" y="6641767"/>
            <a:ext cx="101309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 eaLnBrk="1" hangingPunct="1"/>
            <a:r>
              <a:rPr lang="ru-RU" sz="800" dirty="0">
                <a:solidFill>
                  <a:srgbClr val="FFFFFF"/>
                </a:solidFill>
                <a:latin typeface="Arial"/>
                <a:cs typeface="+mn-cs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19459C1-220C-4412-96C0-F8DAA7B0F1F5}"/>
              </a:ext>
            </a:extLst>
          </p:cNvPr>
          <p:cNvSpPr/>
          <p:nvPr userDrawn="1"/>
        </p:nvSpPr>
        <p:spPr>
          <a:xfrm>
            <a:off x="0" y="1"/>
            <a:ext cx="9906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58" y="545303"/>
            <a:ext cx="9354775" cy="2826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68354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extLst mod="1">
    <p:ext uri="{DCECCB84-F9BA-43D5-87BE-67443E8EF086}">
      <p15:sldGuideLst xmlns="" xmlns:p15="http://schemas.microsoft.com/office/powerpoint/2012/main">
        <p15:guide id="1" pos="397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72">
          <p15:clr>
            <a:srgbClr val="00000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пов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2158" y="6501155"/>
            <a:ext cx="6992243" cy="125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813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10153" y="6501155"/>
            <a:ext cx="2215692" cy="125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13"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2188" y="260350"/>
            <a:ext cx="9361685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95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554064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extLst mod="1">
    <p:ext uri="{DCECCB84-F9BA-43D5-87BE-67443E8EF086}">
      <p15:sldGuideLst xmlns=""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FD9ECB-2FF6-42EE-BEDE-ACA1CE7A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462659-E701-425B-9A5F-7D3BA8FB6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435712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tter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2336854"/>
            <a:ext cx="9906000" cy="2171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6988" y="2540000"/>
            <a:ext cx="4104565" cy="1752600"/>
          </a:xfrm>
        </p:spPr>
        <p:txBody>
          <a:bodyPr bIns="187180" anchor="ctr">
            <a:normAutofit/>
          </a:bodyPr>
          <a:lstStyle>
            <a:lvl1pPr algn="l">
              <a:defRPr sz="2400" b="1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2918" y="534397"/>
            <a:ext cx="3466869" cy="63394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eaLnBrk="1" hangingPunct="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76988" y="741461"/>
            <a:ext cx="4104565" cy="219820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79656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EC428FCB-CA97-429A-802A-56362EDE1092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242748876"/>
              </p:ext>
            </p:extLst>
          </p:nvPr>
        </p:nvGraphicFramePr>
        <p:xfrm>
          <a:off x="1756" y="1620"/>
          <a:ext cx="1755" cy="1620"/>
        </p:xfrm>
        <a:graphic>
          <a:graphicData uri="http://schemas.openxmlformats.org/presentationml/2006/ole">
            <p:oleObj spid="_x0000_s22601" name="think-cell Slide" r:id="rId4" imgW="360" imgH="360" progId="">
              <p:embed/>
            </p:oleObj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="" xmlns:a16="http://schemas.microsoft.com/office/drawing/2014/main" id="{F4E35F00-3D22-4AE3-9BC8-DCEB0707C40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2000" dirty="0" err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9467293" y="6641768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808080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808080"/>
              </a:solidFill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4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pic>
        <p:nvPicPr>
          <p:cNvPr id="10" name="Picture 9" descr="Logo.png">
            <a:extLst>
              <a:ext uri="{FF2B5EF4-FFF2-40B4-BE49-F238E27FC236}">
                <a16:creationId xmlns="" xmlns:a16="http://schemas.microsoft.com/office/drawing/2014/main" id="{72345BAE-42AE-4313-BF72-EE4FF74D25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431605" y="6340360"/>
            <a:ext cx="1158135" cy="2823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37520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extLst mod="1">
    <p:ext uri="{DCECCB84-F9BA-43D5-87BE-67443E8EF086}">
      <p15:sldGuideLst xmlns="" xmlns:p15="http://schemas.microsoft.com/office/powerpoint/2012/main">
        <p15:guide id="1" pos="7340" userDrawn="1">
          <p15:clr>
            <a:srgbClr val="F26B43"/>
          </p15:clr>
        </p15:guide>
        <p15:guide id="2" pos="99" userDrawn="1">
          <p15:clr>
            <a:srgbClr val="F26B43"/>
          </p15:clr>
        </p15:guide>
        <p15:guide id="3" orient="horz" pos="571" userDrawn="1">
          <p15:clr>
            <a:srgbClr val="F26B43"/>
          </p15:clr>
        </p15:guide>
        <p15:guide id="4" orient="horz" pos="3911" userDrawn="1">
          <p15:clr>
            <a:srgbClr val="F26B43"/>
          </p15:clr>
        </p15:guide>
        <p15:guide id="5" orient="horz" pos="4045" userDrawn="1">
          <p15:clr>
            <a:srgbClr val="F26B43"/>
          </p15:clr>
        </p15:guide>
        <p15:guide id="6" orient="horz" pos="711" userDrawn="1">
          <p15:clr>
            <a:srgbClr val="F26B43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9467293" y="6641768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808080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808080"/>
              </a:solidFill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4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6" name="bk object 16">
            <a:extLst>
              <a:ext uri="{FF2B5EF4-FFF2-40B4-BE49-F238E27FC236}">
                <a16:creationId xmlns="" xmlns:a16="http://schemas.microsoft.com/office/drawing/2014/main" id="{73B7D639-D7A1-474B-890E-DD71D2F9FC85}"/>
              </a:ext>
            </a:extLst>
          </p:cNvPr>
          <p:cNvSpPr/>
          <p:nvPr userDrawn="1"/>
        </p:nvSpPr>
        <p:spPr>
          <a:xfrm>
            <a:off x="5345" y="924875"/>
            <a:ext cx="9895312" cy="5618894"/>
          </a:xfrm>
          <a:custGeom>
            <a:avLst/>
            <a:gdLst/>
            <a:ahLst/>
            <a:cxnLst/>
            <a:rect l="l" t="t" r="r" b="b"/>
            <a:pathLst>
              <a:path w="15119985" h="8640445">
                <a:moveTo>
                  <a:pt x="0" y="8640000"/>
                </a:moveTo>
                <a:lnTo>
                  <a:pt x="15119985" y="8640000"/>
                </a:lnTo>
                <a:lnTo>
                  <a:pt x="15119985" y="0"/>
                </a:lnTo>
                <a:lnTo>
                  <a:pt x="0" y="0"/>
                </a:lnTo>
                <a:lnTo>
                  <a:pt x="0" y="8640000"/>
                </a:lnTo>
                <a:close/>
              </a:path>
            </a:pathLst>
          </a:custGeom>
          <a:solidFill>
            <a:srgbClr val="EBEBEC"/>
          </a:solidFill>
        </p:spPr>
        <p:txBody>
          <a:bodyPr wrap="square" lIns="0" tIns="0" rIns="0" bIns="0" rtlCol="0"/>
          <a:lstStyle/>
          <a:p>
            <a:pPr eaLnBrk="1" hangingPunct="1"/>
            <a:endParaRPr sz="16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37225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extLst mod="1">
    <p:ext uri="{DCECCB84-F9BA-43D5-87BE-67443E8EF086}">
      <p15:sldGuideLst xmlns="" xmlns:p15="http://schemas.microsoft.com/office/powerpoint/2012/main">
        <p15:guide id="1" pos="7340" userDrawn="1">
          <p15:clr>
            <a:srgbClr val="F26B43"/>
          </p15:clr>
        </p15:guide>
        <p15:guide id="2" pos="99" userDrawn="1">
          <p15:clr>
            <a:srgbClr val="F26B43"/>
          </p15:clr>
        </p15:guide>
        <p15:guide id="3" orient="horz" pos="571" userDrawn="1">
          <p15:clr>
            <a:srgbClr val="F26B43"/>
          </p15:clr>
        </p15:guide>
        <p15:guide id="4" orient="horz" pos="3911" userDrawn="1">
          <p15:clr>
            <a:srgbClr val="F26B43"/>
          </p15:clr>
        </p15:guide>
        <p15:guide id="5" orient="horz" pos="4045" userDrawn="1">
          <p15:clr>
            <a:srgbClr val="F26B43"/>
          </p15:clr>
        </p15:guide>
        <p15:guide id="6" orient="horz" pos="711" userDrawn="1">
          <p15:clr>
            <a:srgbClr val="F26B43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3A4C10C8-1C86-4631-A642-F3E3792DB2C9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3606798454"/>
              </p:ext>
            </p:extLst>
          </p:nvPr>
        </p:nvGraphicFramePr>
        <p:xfrm>
          <a:off x="1763" y="1672"/>
          <a:ext cx="1754" cy="1619"/>
        </p:xfrm>
        <a:graphic>
          <a:graphicData uri="http://schemas.openxmlformats.org/presentationml/2006/ole">
            <p:oleObj spid="_x0000_s23625" name="think-cell Slide" r:id="rId4" imgW="360" imgH="360" progId="">
              <p:embed/>
            </p:oleObj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="" xmlns:a16="http://schemas.microsoft.com/office/drawing/2014/main" id="{9003856E-8774-4B5D-A5D0-A2CE1C04D19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31606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2000" dirty="0" err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5" name="Slide Number"/>
          <p:cNvSpPr txBox="1">
            <a:spLocks/>
          </p:cNvSpPr>
          <p:nvPr userDrawn="1"/>
        </p:nvSpPr>
        <p:spPr>
          <a:xfrm>
            <a:off x="9467293" y="6641768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4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38900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extLst mod="1">
    <p:ext uri="{DCECCB84-F9BA-43D5-87BE-67443E8EF086}">
      <p15:sldGuideLst xmlns="" xmlns:p15="http://schemas.microsoft.com/office/powerpoint/2012/main">
        <p15:guide id="1" pos="5304" userDrawn="1">
          <p15:clr>
            <a:srgbClr val="000000"/>
          </p15:clr>
        </p15:guide>
        <p15:guide id="2" orient="horz" pos="570" userDrawn="1">
          <p15:clr>
            <a:srgbClr val="000000"/>
          </p15:clr>
        </p15:guide>
        <p15:guide id="3" orient="horz" pos="3912" userDrawn="1">
          <p15:clr>
            <a:srgbClr val="000000"/>
          </p15:clr>
        </p15:guide>
        <p15:guide id="4" pos="96" userDrawn="1">
          <p15:clr>
            <a:srgbClr val="00000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77132467"/>
              </p:ext>
            </p:extLst>
          </p:nvPr>
        </p:nvGraphicFramePr>
        <p:xfrm>
          <a:off x="1763" y="1672"/>
          <a:ext cx="1754" cy="1619"/>
        </p:xfrm>
        <a:graphic>
          <a:graphicData uri="http://schemas.openxmlformats.org/presentationml/2006/ole">
            <p:oleObj spid="_x0000_s24649" name="think-cell Slide" r:id="rId4" imgW="360" imgH="360" progId="">
              <p:embed/>
            </p:oleObj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="" xmlns:a16="http://schemas.microsoft.com/office/drawing/2014/main" id="{B0DB22AB-69EB-4A23-8BA7-3B16DB152FE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3200" dirty="0" err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2D3BBBD2-0A58-4C01-A729-A5628440B69B}"/>
              </a:ext>
            </a:extLst>
          </p:cNvPr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"/>
            <a:ext cx="9906000" cy="6858200"/>
          </a:xfrm>
          <a:custGeom>
            <a:avLst/>
            <a:gdLst>
              <a:gd name="connsiteX0" fmla="*/ 0 w 11949113"/>
              <a:gd name="connsiteY0" fmla="*/ 0 h 6721671"/>
              <a:gd name="connsiteX1" fmla="*/ 11949113 w 11949113"/>
              <a:gd name="connsiteY1" fmla="*/ 0 h 6721671"/>
              <a:gd name="connsiteX2" fmla="*/ 11949113 w 11949113"/>
              <a:gd name="connsiteY2" fmla="*/ 6721671 h 6721671"/>
              <a:gd name="connsiteX3" fmla="*/ 0 w 11949113"/>
              <a:gd name="connsiteY3" fmla="*/ 6721671 h 672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49113" h="6721671">
                <a:moveTo>
                  <a:pt x="0" y="0"/>
                </a:moveTo>
                <a:lnTo>
                  <a:pt x="11949113" y="0"/>
                </a:lnTo>
                <a:lnTo>
                  <a:pt x="11949113" y="6721671"/>
                </a:lnTo>
                <a:lnTo>
                  <a:pt x="0" y="6721671"/>
                </a:lnTo>
                <a:close/>
              </a:path>
            </a:pathLst>
          </a:custGeom>
        </p:spPr>
      </p:pic>
      <p:sp>
        <p:nvSpPr>
          <p:cNvPr id="2" name="TitleRectangle"/>
          <p:cNvSpPr>
            <a:spLocks/>
          </p:cNvSpPr>
          <p:nvPr/>
        </p:nvSpPr>
        <p:spPr bwMode="white">
          <a:xfrm>
            <a:off x="2305871" y="1"/>
            <a:ext cx="7601911" cy="4051470"/>
          </a:xfrm>
          <a:prstGeom prst="rect">
            <a:avLst/>
          </a:prstGeom>
          <a:solidFill>
            <a:schemeClr val="bg2">
              <a:alpha val="9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" name="Working Draft Text" hidden="1"/>
          <p:cNvSpPr txBox="1">
            <a:spLocks noChangeArrowheads="1"/>
          </p:cNvSpPr>
          <p:nvPr/>
        </p:nvSpPr>
        <p:spPr bwMode="black">
          <a:xfrm>
            <a:off x="6624374" y="6415250"/>
            <a:ext cx="3084075" cy="1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00" b="1" dirty="0">
                <a:solidFill>
                  <a:srgbClr val="FFFFFF"/>
                </a:solidFill>
                <a:latin typeface="Arial"/>
                <a:cs typeface="+mn-cs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black">
          <a:xfrm>
            <a:off x="6624369" y="6540861"/>
            <a:ext cx="3281630" cy="1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>
                <a:solidFill>
                  <a:srgbClr val="FFFFFF"/>
                </a:solidFill>
                <a:latin typeface="Arial"/>
                <a:cs typeface="+mn-cs"/>
              </a:rPr>
              <a:t>Last Modified 07.08.2019 11:23 Russia TZ 2 Standard Time</a:t>
            </a:r>
            <a:endParaRPr lang="ru-RU" sz="8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black">
          <a:xfrm>
            <a:off x="6624374" y="6666472"/>
            <a:ext cx="3084075" cy="1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>
                <a:solidFill>
                  <a:srgbClr val="FFFFFF"/>
                </a:solidFill>
                <a:latin typeface="Arial"/>
                <a:cs typeface="+mn-cs"/>
              </a:rPr>
              <a:t>Printed 01.08.2019 1:19 Russia TZ 2 Standard Time</a:t>
            </a:r>
            <a:endParaRPr lang="ru-RU" sz="8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>
          <a:xfrm>
            <a:off x="2507352" y="1463559"/>
            <a:ext cx="6888499" cy="50244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200" b="0" baseline="0">
                <a:solidFill>
                  <a:schemeClr val="accent4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2507352" y="3182433"/>
            <a:ext cx="6888499" cy="2198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2507352" y="3654979"/>
            <a:ext cx="6888499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Тип документа | Дата</a:t>
            </a:r>
          </a:p>
        </p:txBody>
      </p:sp>
      <p:sp>
        <p:nvSpPr>
          <p:cNvPr id="5" name="doc id" hidden="1"/>
          <p:cNvSpPr txBox="1">
            <a:spLocks noChangeArrowheads="1"/>
          </p:cNvSpPr>
          <p:nvPr/>
        </p:nvSpPr>
        <p:spPr bwMode="white">
          <a:xfrm>
            <a:off x="9333928" y="37256"/>
            <a:ext cx="326398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26" name="Disclaimer-Russian (Russia)" hidden="1"/>
          <p:cNvSpPr>
            <a:spLocks noChangeArrowheads="1"/>
          </p:cNvSpPr>
          <p:nvPr/>
        </p:nvSpPr>
        <p:spPr bwMode="black">
          <a:xfrm>
            <a:off x="2507376" y="6289689"/>
            <a:ext cx="3918049" cy="502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04863"/>
            <a:r>
              <a:rPr lang="ru-RU" sz="800" dirty="0">
                <a:solidFill>
                  <a:srgbClr val="FFFFFF"/>
                </a:solidFill>
                <a:latin typeface="Arial"/>
                <a:cs typeface="+mn-cs"/>
              </a:rPr>
              <a:t>КОНФИДЕНЦИАЛЬНАЯ ИНФОРМАЦИЯ, СОБСТВЕННОСТЬ ООО
"Мак-Кинзи и Компания СиАйЭс"</a:t>
            </a:r>
          </a:p>
          <a:p>
            <a:pPr defTabSz="804863"/>
            <a:r>
              <a:rPr lang="ru-RU" sz="800" dirty="0">
                <a:solidFill>
                  <a:srgbClr val="FFFFFF"/>
                </a:solidFill>
                <a:latin typeface="Arial"/>
                <a:cs typeface="+mn-cs"/>
              </a:rPr>
              <a:t>Любое использование этого документа без специального разрешения ООО "Мак-Кинзи и Компания СиАйЭс" строго запрещено</a:t>
            </a:r>
          </a:p>
        </p:txBody>
      </p:sp>
      <p:sp>
        <p:nvSpPr>
          <p:cNvPr id="19" name="TitleRectangle">
            <a:extLst>
              <a:ext uri="{FF2B5EF4-FFF2-40B4-BE49-F238E27FC236}">
                <a16:creationId xmlns="" xmlns:a16="http://schemas.microsoft.com/office/drawing/2014/main" id="{1A21AE3C-3168-43FD-A6E7-38F7FA78FA72}"/>
              </a:ext>
            </a:extLst>
          </p:cNvPr>
          <p:cNvSpPr>
            <a:spLocks/>
          </p:cNvSpPr>
          <p:nvPr/>
        </p:nvSpPr>
        <p:spPr bwMode="white">
          <a:xfrm>
            <a:off x="2305871" y="4051722"/>
            <a:ext cx="7601911" cy="716857"/>
          </a:xfrm>
          <a:prstGeom prst="rect">
            <a:avLst/>
          </a:prstGeom>
          <a:solidFill>
            <a:schemeClr val="bg2">
              <a:alpha val="9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17BC9850-2AC6-4416-9C05-C2F3121F15E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507349" y="3962982"/>
            <a:ext cx="2336752" cy="7163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96759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BE5E64-B1B7-43FC-A758-D6317C78A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21745C-5EDD-41F0-8FCB-832BBC6DA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pic>
        <p:nvPicPr>
          <p:cNvPr id="4" name="Picture 3" descr="Logo.png">
            <a:extLst>
              <a:ext uri="{FF2B5EF4-FFF2-40B4-BE49-F238E27FC236}">
                <a16:creationId xmlns="" xmlns:a16="http://schemas.microsoft.com/office/drawing/2014/main" id="{914DD3D8-84A8-4A4D-9B17-070134E3F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31605" y="6340360"/>
            <a:ext cx="1158135" cy="282360"/>
          </a:xfrm>
          <a:prstGeom prst="rect">
            <a:avLst/>
          </a:prstGeom>
        </p:spPr>
      </p:pic>
      <p:sp>
        <p:nvSpPr>
          <p:cNvPr id="5" name="Slide Number">
            <a:extLst>
              <a:ext uri="{FF2B5EF4-FFF2-40B4-BE49-F238E27FC236}">
                <a16:creationId xmlns="" xmlns:a16="http://schemas.microsoft.com/office/drawing/2014/main" id="{07E6A617-CF95-450D-AE68-41222165E3B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467293" y="6641768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808080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808080"/>
              </a:solidFill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18631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2059784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2267371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3134264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9589" y="6501155"/>
            <a:ext cx="6984813" cy="125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813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10153" y="6501155"/>
            <a:ext cx="2215692" cy="125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13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2188" y="3370263"/>
            <a:ext cx="9361685" cy="6477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2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342360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extLst mod="1">
    <p:ext uri="{DCECCB84-F9BA-43D5-87BE-67443E8EF086}">
      <p15:sldGuideLst xmlns=""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03.07.2021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4704066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03.07.2021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0393993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03.07.2021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4363107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03.07.2021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7866342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03.07.2021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0198210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03.07.2021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9843658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9864888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0764974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>
            <a:extLst>
              <a:ext uri="{FF2B5EF4-FFF2-40B4-BE49-F238E27FC236}">
                <a16:creationId xmlns="" xmlns:a16="http://schemas.microsoft.com/office/drawing/2014/main" id="{9767DD4F-A865-0147-8463-A483F22E92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201" y="5334431"/>
            <a:ext cx="7839518" cy="480000"/>
          </a:xfrm>
        </p:spPr>
        <p:txBody>
          <a:bodyPr>
            <a:noAutofit/>
          </a:bodyPr>
          <a:lstStyle>
            <a:lvl1pPr marL="0" marR="0" indent="0" algn="l" defTabSz="742927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733">
                <a:solidFill>
                  <a:schemeClr val="tx1"/>
                </a:solidFill>
              </a:defRPr>
            </a:lvl1pPr>
          </a:lstStyle>
          <a:p>
            <a:pPr marL="0" marR="0" lvl="0" indent="0" algn="l" defTabSz="742927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/>
            </a:pPr>
            <a:r>
              <a:rPr lang="ru-RU" altLang="ru-RU" sz="1733" dirty="0">
                <a:latin typeface="Arial" panose="020B0604020202020204" pitchFamily="34" charset="0"/>
              </a:rPr>
              <a:t>Наименование самостоятельного структурного подразделения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8718" y="2484413"/>
            <a:ext cx="7761000" cy="1383663"/>
          </a:xfrm>
        </p:spPr>
        <p:txBody>
          <a:bodyPr anchor="ctr" anchorCtr="0">
            <a:normAutofit/>
          </a:bodyPr>
          <a:lstStyle>
            <a:lvl1pPr algn="just">
              <a:lnSpc>
                <a:spcPct val="100000"/>
              </a:lnSpc>
              <a:defRPr sz="1733">
                <a:solidFill>
                  <a:srgbClr val="448A18"/>
                </a:solidFill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AAC8F0F-99D3-8B4E-AD2E-48F6CE71E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56650" y="6093602"/>
            <a:ext cx="1949351" cy="365125"/>
          </a:xfrm>
        </p:spPr>
        <p:txBody>
          <a:bodyPr/>
          <a:lstStyle>
            <a:lvl1pPr>
              <a:defRPr sz="1408">
                <a:solidFill>
                  <a:schemeClr val="tx1"/>
                </a:solidFill>
              </a:defRPr>
            </a:lvl1pPr>
          </a:lstStyle>
          <a:p>
            <a:fld id="{84A12F13-89C3-9148-A57A-F254B7E16E9E}" type="datetime4">
              <a:rPr lang="ru-RU" smtClean="0"/>
              <a:pPr/>
              <a:t>3 июля 2021 г.</a:t>
            </a:fld>
            <a:endParaRPr 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1EF3F938-9A83-0349-9CF8-BCFC628FE3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1036E43-BD2F-D44D-850A-5FFB2524270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8FF7C940-6023-4944-875C-4BFD268B01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5" y="5933775"/>
            <a:ext cx="2239410" cy="684780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="" xmlns:a16="http://schemas.microsoft.com/office/drawing/2014/main" id="{F95DCCA7-9DB9-FD4D-B53F-866FB935F1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25" y="260648"/>
            <a:ext cx="2374403" cy="82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D674CA2C-3094-0C4C-BAA0-3522F3FEA32A}"/>
              </a:ext>
            </a:extLst>
          </p:cNvPr>
          <p:cNvSpPr/>
          <p:nvPr userDrawn="1"/>
        </p:nvSpPr>
        <p:spPr bwMode="auto">
          <a:xfrm>
            <a:off x="457175" y="2495143"/>
            <a:ext cx="65719" cy="1372933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1505A451-2A3C-614A-8FB4-1AE1487A7A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997" y="2484414"/>
            <a:ext cx="1075857" cy="138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8577642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8DAA15E-4ED5-B648-A5A0-607B67CFA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036E43-BD2F-D44D-850A-5FFB252427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54E40E-960F-084C-87BC-767853133E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CE5DE1A6-9110-B147-B02C-875AE70CAB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83" y="6116453"/>
            <a:ext cx="1092121" cy="57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="" xmlns:a16="http://schemas.microsoft.com/office/drawing/2014/main" id="{9C5FC8B2-A80D-AE4C-BC72-D2092F4A019B}"/>
              </a:ext>
            </a:extLst>
          </p:cNvPr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879312"/>
            <a:ext cx="9945934" cy="4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49254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нверс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9589" y="6501155"/>
            <a:ext cx="6984813" cy="125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813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10153" y="6501155"/>
            <a:ext cx="2215692" cy="125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13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2188" y="260350"/>
            <a:ext cx="9361685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95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980329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extLst mod="1">
    <p:ext uri="{DCECCB84-F9BA-43D5-87BE-67443E8EF086}">
      <p15:sldGuideLst xmlns=""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8DAA15E-4ED5-B648-A5A0-607B67CFA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036E43-BD2F-D44D-850A-5FFB252427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54E40E-960F-084C-87BC-767853133E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CE5DE1A6-9110-B147-B02C-875AE70CAB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83" y="6116453"/>
            <a:ext cx="1092121" cy="57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="" xmlns:a16="http://schemas.microsoft.com/office/drawing/2014/main" id="{9C5FC8B2-A80D-AE4C-BC72-D2092F4A019B}"/>
              </a:ext>
            </a:extLst>
          </p:cNvPr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879312"/>
            <a:ext cx="9945934" cy="4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62839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>
            <a:extLst>
              <a:ext uri="{FF2B5EF4-FFF2-40B4-BE49-F238E27FC236}">
                <a16:creationId xmlns="" xmlns:a16="http://schemas.microsoft.com/office/drawing/2014/main" id="{9767DD4F-A865-0147-8463-A483F22E92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201" y="5334431"/>
            <a:ext cx="7839518" cy="480000"/>
          </a:xfrm>
        </p:spPr>
        <p:txBody>
          <a:bodyPr>
            <a:noAutofit/>
          </a:bodyPr>
          <a:lstStyle>
            <a:lvl1pPr marL="0" marR="0" indent="0" algn="l" defTabSz="742927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733">
                <a:solidFill>
                  <a:schemeClr val="tx1"/>
                </a:solidFill>
              </a:defRPr>
            </a:lvl1pPr>
          </a:lstStyle>
          <a:p>
            <a:pPr marL="0" marR="0" lvl="0" indent="0" algn="l" defTabSz="742927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/>
            </a:pPr>
            <a:r>
              <a:rPr lang="ru-RU" altLang="ru-RU" sz="1733" dirty="0">
                <a:latin typeface="Arial" panose="020B0604020202020204" pitchFamily="34" charset="0"/>
              </a:rPr>
              <a:t>Наименование самостоятельного структурного подразделения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8718" y="2484413"/>
            <a:ext cx="7761000" cy="1383663"/>
          </a:xfrm>
        </p:spPr>
        <p:txBody>
          <a:bodyPr anchor="ctr" anchorCtr="0">
            <a:normAutofit/>
          </a:bodyPr>
          <a:lstStyle>
            <a:lvl1pPr algn="just">
              <a:lnSpc>
                <a:spcPct val="100000"/>
              </a:lnSpc>
              <a:defRPr sz="1733">
                <a:solidFill>
                  <a:srgbClr val="448A18"/>
                </a:solidFill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AAC8F0F-99D3-8B4E-AD2E-48F6CE71E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56650" y="6093602"/>
            <a:ext cx="1949351" cy="365125"/>
          </a:xfrm>
        </p:spPr>
        <p:txBody>
          <a:bodyPr/>
          <a:lstStyle>
            <a:lvl1pPr>
              <a:defRPr sz="1408">
                <a:solidFill>
                  <a:schemeClr val="tx1"/>
                </a:solidFill>
              </a:defRPr>
            </a:lvl1pPr>
          </a:lstStyle>
          <a:p>
            <a:fld id="{84A12F13-89C3-9148-A57A-F254B7E16E9E}" type="datetime4">
              <a:rPr lang="ru-RU" smtClean="0"/>
              <a:pPr/>
              <a:t>3 июля 2021 г.</a:t>
            </a:fld>
            <a:endParaRPr 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1EF3F938-9A83-0349-9CF8-BCFC628FE3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1036E43-BD2F-D44D-850A-5FFB2524270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8FF7C940-6023-4944-875C-4BFD268B01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5" y="5933775"/>
            <a:ext cx="2239410" cy="684780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="" xmlns:a16="http://schemas.microsoft.com/office/drawing/2014/main" id="{F95DCCA7-9DB9-FD4D-B53F-866FB935F1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25" y="260648"/>
            <a:ext cx="2374403" cy="82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D674CA2C-3094-0C4C-BAA0-3522F3FEA32A}"/>
              </a:ext>
            </a:extLst>
          </p:cNvPr>
          <p:cNvSpPr/>
          <p:nvPr userDrawn="1"/>
        </p:nvSpPr>
        <p:spPr bwMode="auto">
          <a:xfrm>
            <a:off x="457175" y="2495143"/>
            <a:ext cx="65719" cy="1372933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1505A451-2A3C-614A-8FB4-1AE1487A7A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997" y="2484414"/>
            <a:ext cx="1075857" cy="138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63130851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763" y="1675"/>
          <a:ext cx="1754" cy="1619"/>
        </p:xfrm>
        <a:graphic>
          <a:graphicData uri="http://schemas.openxmlformats.org/presentationml/2006/ole">
            <p:oleObj spid="_x0000_s4184" name="think-cell Slide" r:id="rId4" imgW="360" imgH="360" progId="">
              <p:embed/>
            </p:oleObj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="" xmlns:a16="http://schemas.microsoft.com/office/drawing/2014/main" id="{6E008F18-E19A-4BCC-B3CC-C997B822A23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26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DD94DCDE-69FE-4CE6-BE0B-CA0EBB7C139A}"/>
              </a:ext>
            </a:extLst>
          </p:cNvPr>
          <p:cNvSpPr>
            <a:spLocks/>
          </p:cNvSpPr>
          <p:nvPr userDrawn="1"/>
        </p:nvSpPr>
        <p:spPr>
          <a:xfrm>
            <a:off x="3" y="2384265"/>
            <a:ext cx="4987145" cy="2171572"/>
          </a:xfrm>
          <a:prstGeom prst="rect">
            <a:avLst/>
          </a:prstGeom>
          <a:solidFill>
            <a:srgbClr val="245F3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6D119688-0F16-4613-9C0C-2CEEBA8A7F94}"/>
              </a:ext>
            </a:extLst>
          </p:cNvPr>
          <p:cNvSpPr>
            <a:spLocks/>
          </p:cNvSpPr>
          <p:nvPr userDrawn="1"/>
        </p:nvSpPr>
        <p:spPr>
          <a:xfrm>
            <a:off x="4987175" y="2384265"/>
            <a:ext cx="786163" cy="217157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783AB1B1-AAD2-48E2-A5F1-30C4806FA521}"/>
              </a:ext>
            </a:extLst>
          </p:cNvPr>
          <p:cNvSpPr>
            <a:spLocks/>
          </p:cNvSpPr>
          <p:nvPr userDrawn="1"/>
        </p:nvSpPr>
        <p:spPr>
          <a:xfrm>
            <a:off x="5941774" y="2384265"/>
            <a:ext cx="493494" cy="217157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11DA4098-32D7-4892-A86B-554548A15ACE}"/>
              </a:ext>
            </a:extLst>
          </p:cNvPr>
          <p:cNvSpPr>
            <a:spLocks/>
          </p:cNvSpPr>
          <p:nvPr userDrawn="1"/>
        </p:nvSpPr>
        <p:spPr>
          <a:xfrm>
            <a:off x="6767349" y="2384265"/>
            <a:ext cx="982701" cy="217157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739C427F-977A-480A-97C4-D7BF701E5611}"/>
              </a:ext>
            </a:extLst>
          </p:cNvPr>
          <p:cNvSpPr>
            <a:spLocks/>
          </p:cNvSpPr>
          <p:nvPr userDrawn="1"/>
        </p:nvSpPr>
        <p:spPr>
          <a:xfrm>
            <a:off x="7750021" y="2384265"/>
            <a:ext cx="338536" cy="2171572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11381BC1-3149-404D-BA59-F9980FCE76DF}"/>
              </a:ext>
            </a:extLst>
          </p:cNvPr>
          <p:cNvSpPr>
            <a:spLocks/>
          </p:cNvSpPr>
          <p:nvPr userDrawn="1"/>
        </p:nvSpPr>
        <p:spPr>
          <a:xfrm>
            <a:off x="8261631" y="2384265"/>
            <a:ext cx="658113" cy="217157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BD0C7740-4AC9-4497-A649-DCCAAEC24CC3}"/>
              </a:ext>
            </a:extLst>
          </p:cNvPr>
          <p:cNvSpPr>
            <a:spLocks/>
          </p:cNvSpPr>
          <p:nvPr userDrawn="1"/>
        </p:nvSpPr>
        <p:spPr>
          <a:xfrm>
            <a:off x="9258901" y="2384265"/>
            <a:ext cx="168463" cy="217157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5D7A7786-AFFE-48DF-A8EF-85C4F916D452}"/>
              </a:ext>
            </a:extLst>
          </p:cNvPr>
          <p:cNvSpPr>
            <a:spLocks/>
          </p:cNvSpPr>
          <p:nvPr userDrawn="1"/>
        </p:nvSpPr>
        <p:spPr>
          <a:xfrm>
            <a:off x="9421668" y="2384265"/>
            <a:ext cx="484332" cy="217157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410033" y="3069944"/>
            <a:ext cx="4357498" cy="800219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2600" b="1" baseline="0">
                <a:solidFill>
                  <a:schemeClr val="bg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Subtitle" hidden="1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10033" y="4742763"/>
            <a:ext cx="4357498" cy="21982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5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10033" y="5157110"/>
            <a:ext cx="4357498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500" dirty="0">
                <a:solidFill>
                  <a:srgbClr val="808080"/>
                </a:solidFill>
                <a:latin typeface="Arial"/>
                <a:cs typeface="+mn-cs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410033" y="6452334"/>
            <a:ext cx="91527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60318"/>
            <a:r>
              <a:rPr lang="ru-RU" sz="900" dirty="0">
                <a:solidFill>
                  <a:srgbClr val="808080"/>
                </a:solidFill>
                <a:latin typeface="Arial"/>
                <a:cs typeface="+mn-cs"/>
              </a:rPr>
              <a:t>КОНФИДЕНЦИАЛЬНАЯ ИНФОРМАЦИЯ, СОБСТВЕННОСТЬ ООО"Мак-Кинзи и Компания СиАйЭс"</a:t>
            </a:r>
          </a:p>
          <a:p>
            <a:pPr defTabSz="860318"/>
            <a:r>
              <a:rPr lang="ru-RU" sz="900" dirty="0">
                <a:solidFill>
                  <a:srgbClr val="808080"/>
                </a:solidFill>
                <a:latin typeface="Arial"/>
                <a:cs typeface="+mn-cs"/>
              </a:rPr>
              <a:t>Любое использование этого документа без специального разрешения ООО "Мак-Кинзи и Компания СиАйЭс" строго запрещено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AF54115-2C0A-440F-8D7F-6BC61D04F7B5}"/>
              </a:ext>
            </a:extLst>
          </p:cNvPr>
          <p:cNvSpPr>
            <a:spLocks/>
          </p:cNvSpPr>
          <p:nvPr userDrawn="1"/>
        </p:nvSpPr>
        <p:spPr>
          <a:xfrm>
            <a:off x="0" y="546851"/>
            <a:ext cx="136500" cy="633904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en-US" sz="1700" dirty="0">
              <a:solidFill>
                <a:srgbClr val="FFFFFF"/>
              </a:solidFill>
            </a:endParaRPr>
          </a:p>
        </p:txBody>
      </p:sp>
      <p:grpSp>
        <p:nvGrpSpPr>
          <p:cNvPr id="13365" name="Group 13364">
            <a:extLst>
              <a:ext uri="{FF2B5EF4-FFF2-40B4-BE49-F238E27FC236}">
                <a16:creationId xmlns="" xmlns:a16="http://schemas.microsoft.com/office/drawing/2014/main" id="{BAC9BFC8-9C72-4059-A28A-B61CEB28B6B4}"/>
              </a:ext>
            </a:extLst>
          </p:cNvPr>
          <p:cNvGrpSpPr/>
          <p:nvPr userDrawn="1"/>
        </p:nvGrpSpPr>
        <p:grpSpPr>
          <a:xfrm>
            <a:off x="6446186" y="539062"/>
            <a:ext cx="3375698" cy="644472"/>
            <a:chOff x="5831524" y="528331"/>
            <a:chExt cx="3053817" cy="631642"/>
          </a:xfrm>
        </p:grpSpPr>
        <p:sp>
          <p:nvSpPr>
            <p:cNvPr id="13322" name="Freeform: Shape 13321">
              <a:extLst>
                <a:ext uri="{FF2B5EF4-FFF2-40B4-BE49-F238E27FC236}">
                  <a16:creationId xmlns="" xmlns:a16="http://schemas.microsoft.com/office/drawing/2014/main" id="{64A93DBD-CA15-4162-AB09-48C66C00900F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3" name="Freeform: Shape 13322">
              <a:extLst>
                <a:ext uri="{FF2B5EF4-FFF2-40B4-BE49-F238E27FC236}">
                  <a16:creationId xmlns="" xmlns:a16="http://schemas.microsoft.com/office/drawing/2014/main" id="{7C0D8CD2-7CDB-4008-B178-CF1504176B5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4" name="Freeform: Shape 13323">
              <a:extLst>
                <a:ext uri="{FF2B5EF4-FFF2-40B4-BE49-F238E27FC236}">
                  <a16:creationId xmlns="" xmlns:a16="http://schemas.microsoft.com/office/drawing/2014/main" id="{0BD7BD93-0357-4F97-B0D6-CFA7D20B799D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5" name="Freeform: Shape 13324">
              <a:extLst>
                <a:ext uri="{FF2B5EF4-FFF2-40B4-BE49-F238E27FC236}">
                  <a16:creationId xmlns="" xmlns:a16="http://schemas.microsoft.com/office/drawing/2014/main" id="{D8F16D11-8EB5-4205-8558-F759C7E2F54D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6" name="Freeform: Shape 13325">
              <a:extLst>
                <a:ext uri="{FF2B5EF4-FFF2-40B4-BE49-F238E27FC236}">
                  <a16:creationId xmlns="" xmlns:a16="http://schemas.microsoft.com/office/drawing/2014/main" id="{0D084091-DD2D-4719-B9C9-774CB6C50605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7" name="Freeform: Shape 13326">
              <a:extLst>
                <a:ext uri="{FF2B5EF4-FFF2-40B4-BE49-F238E27FC236}">
                  <a16:creationId xmlns="" xmlns:a16="http://schemas.microsoft.com/office/drawing/2014/main" id="{06892E77-C11A-4807-8BE2-93039FD2690A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8" name="Freeform: Shape 13327">
              <a:extLst>
                <a:ext uri="{FF2B5EF4-FFF2-40B4-BE49-F238E27FC236}">
                  <a16:creationId xmlns="" xmlns:a16="http://schemas.microsoft.com/office/drawing/2014/main" id="{C29B2EBF-72A6-40BC-B560-99D5DCDB1394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9" name="Freeform: Shape 13328">
              <a:extLst>
                <a:ext uri="{FF2B5EF4-FFF2-40B4-BE49-F238E27FC236}">
                  <a16:creationId xmlns="" xmlns:a16="http://schemas.microsoft.com/office/drawing/2014/main" id="{CB2988A0-391C-4944-AD7E-EA9B21FB5FD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0" name="Freeform: Shape 13329">
              <a:extLst>
                <a:ext uri="{FF2B5EF4-FFF2-40B4-BE49-F238E27FC236}">
                  <a16:creationId xmlns="" xmlns:a16="http://schemas.microsoft.com/office/drawing/2014/main" id="{2EF9EFAC-60AC-4ECE-A34B-646F7D30EFE2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1" name="Freeform: Shape 13330">
              <a:extLst>
                <a:ext uri="{FF2B5EF4-FFF2-40B4-BE49-F238E27FC236}">
                  <a16:creationId xmlns="" xmlns:a16="http://schemas.microsoft.com/office/drawing/2014/main" id="{3225AFAA-A27C-4380-ACD5-D4AF4D6E037A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2" name="Freeform: Shape 13331">
              <a:extLst>
                <a:ext uri="{FF2B5EF4-FFF2-40B4-BE49-F238E27FC236}">
                  <a16:creationId xmlns="" xmlns:a16="http://schemas.microsoft.com/office/drawing/2014/main" id="{518C58CF-C67C-4A32-B165-BB98A4698652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3" name="Freeform: Shape 13332">
              <a:extLst>
                <a:ext uri="{FF2B5EF4-FFF2-40B4-BE49-F238E27FC236}">
                  <a16:creationId xmlns="" xmlns:a16="http://schemas.microsoft.com/office/drawing/2014/main" id="{BF7F0400-2855-44DE-964D-6D878299950D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4" name="Freeform: Shape 13333">
              <a:extLst>
                <a:ext uri="{FF2B5EF4-FFF2-40B4-BE49-F238E27FC236}">
                  <a16:creationId xmlns="" xmlns:a16="http://schemas.microsoft.com/office/drawing/2014/main" id="{8AC67285-20B1-4E71-838B-141B59B3679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5" name="Freeform: Shape 13334">
              <a:extLst>
                <a:ext uri="{FF2B5EF4-FFF2-40B4-BE49-F238E27FC236}">
                  <a16:creationId xmlns="" xmlns:a16="http://schemas.microsoft.com/office/drawing/2014/main" id="{8CFDB609-AD40-44AE-9E5F-782575986740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6" name="Freeform: Shape 13335">
              <a:extLst>
                <a:ext uri="{FF2B5EF4-FFF2-40B4-BE49-F238E27FC236}">
                  <a16:creationId xmlns="" xmlns:a16="http://schemas.microsoft.com/office/drawing/2014/main" id="{6F3DCD6F-74A7-4C6F-BDFF-68B78A0C07B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7" name="Freeform: Shape 13336">
              <a:extLst>
                <a:ext uri="{FF2B5EF4-FFF2-40B4-BE49-F238E27FC236}">
                  <a16:creationId xmlns="" xmlns:a16="http://schemas.microsoft.com/office/drawing/2014/main" id="{AC7DA3F9-7182-49BB-AEB1-DD008A9F3A3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8" name="Freeform: Shape 13337">
              <a:extLst>
                <a:ext uri="{FF2B5EF4-FFF2-40B4-BE49-F238E27FC236}">
                  <a16:creationId xmlns="" xmlns:a16="http://schemas.microsoft.com/office/drawing/2014/main" id="{182C288E-6BE1-4A97-B1F3-8221FD597013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9" name="Freeform: Shape 13338">
              <a:extLst>
                <a:ext uri="{FF2B5EF4-FFF2-40B4-BE49-F238E27FC236}">
                  <a16:creationId xmlns="" xmlns:a16="http://schemas.microsoft.com/office/drawing/2014/main" id="{543B3D7A-8428-43A8-8255-BB22DBBDD8CB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0" name="Freeform: Shape 13339">
              <a:extLst>
                <a:ext uri="{FF2B5EF4-FFF2-40B4-BE49-F238E27FC236}">
                  <a16:creationId xmlns="" xmlns:a16="http://schemas.microsoft.com/office/drawing/2014/main" id="{2239A1D2-6154-4C36-8AE2-E488360DE71A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1" name="Freeform: Shape 13340">
              <a:extLst>
                <a:ext uri="{FF2B5EF4-FFF2-40B4-BE49-F238E27FC236}">
                  <a16:creationId xmlns="" xmlns:a16="http://schemas.microsoft.com/office/drawing/2014/main" id="{04790FF1-9976-42D7-82A4-BDE4659CAC80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2" name="Freeform: Shape 13341">
              <a:extLst>
                <a:ext uri="{FF2B5EF4-FFF2-40B4-BE49-F238E27FC236}">
                  <a16:creationId xmlns="" xmlns:a16="http://schemas.microsoft.com/office/drawing/2014/main" id="{5F859A70-C385-44D5-AEAC-46A43B2791D7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3" name="Freeform: Shape 13342">
              <a:extLst>
                <a:ext uri="{FF2B5EF4-FFF2-40B4-BE49-F238E27FC236}">
                  <a16:creationId xmlns="" xmlns:a16="http://schemas.microsoft.com/office/drawing/2014/main" id="{0F59C80E-7391-4003-8E99-A65F49288C24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4" name="Freeform: Shape 13343">
              <a:extLst>
                <a:ext uri="{FF2B5EF4-FFF2-40B4-BE49-F238E27FC236}">
                  <a16:creationId xmlns="" xmlns:a16="http://schemas.microsoft.com/office/drawing/2014/main" id="{8DE33797-8AB2-449A-B870-FFCD5FD9F964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5" name="Freeform: Shape 13344">
              <a:extLst>
                <a:ext uri="{FF2B5EF4-FFF2-40B4-BE49-F238E27FC236}">
                  <a16:creationId xmlns="" xmlns:a16="http://schemas.microsoft.com/office/drawing/2014/main" id="{A0D69B8C-6DFC-4657-A069-5090D114BF2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6" name="Freeform: Shape 13345">
              <a:extLst>
                <a:ext uri="{FF2B5EF4-FFF2-40B4-BE49-F238E27FC236}">
                  <a16:creationId xmlns="" xmlns:a16="http://schemas.microsoft.com/office/drawing/2014/main" id="{E2128CEE-45D5-4FB3-BB1D-6899EAD5A01F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7" name="Freeform: Shape 13346">
              <a:extLst>
                <a:ext uri="{FF2B5EF4-FFF2-40B4-BE49-F238E27FC236}">
                  <a16:creationId xmlns="" xmlns:a16="http://schemas.microsoft.com/office/drawing/2014/main" id="{3514447C-70A6-4196-995D-8764DBEF4A0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8" name="Freeform: Shape 13347">
              <a:extLst>
                <a:ext uri="{FF2B5EF4-FFF2-40B4-BE49-F238E27FC236}">
                  <a16:creationId xmlns="" xmlns:a16="http://schemas.microsoft.com/office/drawing/2014/main" id="{F4CA19D5-B33C-44B8-AB5A-7792041DC2D4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9" name="Freeform: Shape 13348">
              <a:extLst>
                <a:ext uri="{FF2B5EF4-FFF2-40B4-BE49-F238E27FC236}">
                  <a16:creationId xmlns="" xmlns:a16="http://schemas.microsoft.com/office/drawing/2014/main" id="{CF2E976F-1FE9-440B-AC25-222DFEB7D633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0" name="Freeform: Shape 13349">
              <a:extLst>
                <a:ext uri="{FF2B5EF4-FFF2-40B4-BE49-F238E27FC236}">
                  <a16:creationId xmlns="" xmlns:a16="http://schemas.microsoft.com/office/drawing/2014/main" id="{2CFCE834-1680-4E7B-87C6-A7FF00CBD3EB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1" name="Freeform: Shape 13350">
              <a:extLst>
                <a:ext uri="{FF2B5EF4-FFF2-40B4-BE49-F238E27FC236}">
                  <a16:creationId xmlns="" xmlns:a16="http://schemas.microsoft.com/office/drawing/2014/main" id="{650E3441-B9E7-4292-BEBF-BF4B19C7B118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2" name="Freeform: Shape 13351">
              <a:extLst>
                <a:ext uri="{FF2B5EF4-FFF2-40B4-BE49-F238E27FC236}">
                  <a16:creationId xmlns="" xmlns:a16="http://schemas.microsoft.com/office/drawing/2014/main" id="{F0C416F4-7312-4ACB-86F5-B20467FBFA32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3" name="Freeform: Shape 13352">
              <a:extLst>
                <a:ext uri="{FF2B5EF4-FFF2-40B4-BE49-F238E27FC236}">
                  <a16:creationId xmlns="" xmlns:a16="http://schemas.microsoft.com/office/drawing/2014/main" id="{DA620109-BEFD-4FDF-9308-B1FED6609E44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4" name="Freeform: Shape 13353">
              <a:extLst>
                <a:ext uri="{FF2B5EF4-FFF2-40B4-BE49-F238E27FC236}">
                  <a16:creationId xmlns="" xmlns:a16="http://schemas.microsoft.com/office/drawing/2014/main" id="{8045BAEA-A7A1-49A4-9B05-8DECB88D634A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5" name="Freeform: Shape 13354">
              <a:extLst>
                <a:ext uri="{FF2B5EF4-FFF2-40B4-BE49-F238E27FC236}">
                  <a16:creationId xmlns="" xmlns:a16="http://schemas.microsoft.com/office/drawing/2014/main" id="{53FFE9E2-B237-46A3-8627-C615CE7B0644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6" name="Freeform: Shape 13355">
              <a:extLst>
                <a:ext uri="{FF2B5EF4-FFF2-40B4-BE49-F238E27FC236}">
                  <a16:creationId xmlns="" xmlns:a16="http://schemas.microsoft.com/office/drawing/2014/main" id="{E8723AC5-CF85-4331-A6E2-3167E131CA4C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7" name="Freeform: Shape 13356">
              <a:extLst>
                <a:ext uri="{FF2B5EF4-FFF2-40B4-BE49-F238E27FC236}">
                  <a16:creationId xmlns="" xmlns:a16="http://schemas.microsoft.com/office/drawing/2014/main" id="{64D3E82E-F198-4794-A857-02319AC77207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8" name="Freeform: Shape 13357">
              <a:extLst>
                <a:ext uri="{FF2B5EF4-FFF2-40B4-BE49-F238E27FC236}">
                  <a16:creationId xmlns="" xmlns:a16="http://schemas.microsoft.com/office/drawing/2014/main" id="{8B54ADEE-BFBA-4702-BAFE-E38760B7948F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9" name="Freeform: Shape 13358">
              <a:extLst>
                <a:ext uri="{FF2B5EF4-FFF2-40B4-BE49-F238E27FC236}">
                  <a16:creationId xmlns="" xmlns:a16="http://schemas.microsoft.com/office/drawing/2014/main" id="{B22411C5-5B0B-4DE5-BB72-ADF57E9568EB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60" name="Freeform: Shape 13359">
              <a:extLst>
                <a:ext uri="{FF2B5EF4-FFF2-40B4-BE49-F238E27FC236}">
                  <a16:creationId xmlns="" xmlns:a16="http://schemas.microsoft.com/office/drawing/2014/main" id="{8E68478C-4DEE-4A7A-9DF8-616A2A423C2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61" name="Freeform: Shape 13360">
              <a:extLst>
                <a:ext uri="{FF2B5EF4-FFF2-40B4-BE49-F238E27FC236}">
                  <a16:creationId xmlns="" xmlns:a16="http://schemas.microsoft.com/office/drawing/2014/main" id="{BDED51A8-542E-44A7-B11D-6C80E57C26F3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62" name="Freeform: Shape 13361">
              <a:extLst>
                <a:ext uri="{FF2B5EF4-FFF2-40B4-BE49-F238E27FC236}">
                  <a16:creationId xmlns="" xmlns:a16="http://schemas.microsoft.com/office/drawing/2014/main" id="{AC2C1A0D-C23F-4C0E-ACA7-0934397CFCA7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63" name="Freeform: Shape 13362">
              <a:extLst>
                <a:ext uri="{FF2B5EF4-FFF2-40B4-BE49-F238E27FC236}">
                  <a16:creationId xmlns="" xmlns:a16="http://schemas.microsoft.com/office/drawing/2014/main" id="{49F44850-9CBA-4736-BE25-80465B13EC65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64" name="Freeform: Shape 13363">
              <a:extLst>
                <a:ext uri="{FF2B5EF4-FFF2-40B4-BE49-F238E27FC236}">
                  <a16:creationId xmlns="" xmlns:a16="http://schemas.microsoft.com/office/drawing/2014/main" id="{DE58C51A-A122-4DF6-9321-CE8B7F13BA23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007385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extLst mod="1">
    <p:ext uri="{DCECCB84-F9BA-43D5-87BE-67443E8EF086}">
      <p15:sldGuideLst xmlns="" xmlns:p15="http://schemas.microsoft.com/office/powerpoint/2012/main">
        <p15:guide id="1" orient="horz" pos="2117">
          <p15:clr>
            <a:srgbClr val="FBAE40"/>
          </p15:clr>
        </p15:guide>
        <p15:guide id="2" pos="282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EFED8B3A-E347-4607-8E72-BBA77B692DCB}"/>
              </a:ext>
            </a:extLst>
          </p:cNvPr>
          <p:cNvGraphicFramePr>
            <a:graphicFrameLocks noChangeAspect="1"/>
          </p:cNvGraphicFramePr>
          <p:nvPr userDrawn="1">
            <p:extLst/>
          </p:nvPr>
        </p:nvGraphicFramePr>
        <p:xfrm>
          <a:off x="1756" y="1620"/>
          <a:ext cx="1755" cy="1620"/>
        </p:xfrm>
        <a:graphic>
          <a:graphicData uri="http://schemas.openxmlformats.org/presentationml/2006/ole">
            <p:oleObj spid="_x0000_s5208" name="think-cell Slide" r:id="rId4" imgW="360" imgH="360" progId="">
              <p:embed/>
            </p:oleObj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="" xmlns:a16="http://schemas.microsoft.com/office/drawing/2014/main" id="{749EAC6D-2BE7-4619-99A9-DD2EB236D21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19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247431" y="553139"/>
            <a:ext cx="6071702" cy="323165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9467504" y="6582259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9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9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57040" eaLnBrk="1" hangingPunct="1"/>
            <a:endParaRPr lang="ru-RU" sz="900" dirty="0">
              <a:solidFill>
                <a:srgbClr val="80808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82490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3A4C10C8-1C86-4631-A642-F3E3792DB2C9}"/>
              </a:ext>
            </a:extLst>
          </p:cNvPr>
          <p:cNvGraphicFramePr>
            <a:graphicFrameLocks noChangeAspect="1"/>
          </p:cNvGraphicFramePr>
          <p:nvPr userDrawn="1">
            <p:extLst/>
          </p:nvPr>
        </p:nvGraphicFramePr>
        <p:xfrm>
          <a:off x="1763" y="1675"/>
          <a:ext cx="1754" cy="1619"/>
        </p:xfrm>
        <a:graphic>
          <a:graphicData uri="http://schemas.openxmlformats.org/presentationml/2006/ole">
            <p:oleObj spid="_x0000_s6232" name="think-cell Slide" r:id="rId5" imgW="360" imgH="360" progId="">
              <p:embed/>
            </p:oleObj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="" xmlns:a16="http://schemas.microsoft.com/office/drawing/2014/main" id="{DE48A48E-9064-46FC-AA59-85849A9CD32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19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5" name="Slide Number" hidden="1"/>
          <p:cNvSpPr txBox="1">
            <a:spLocks/>
          </p:cNvSpPr>
          <p:nvPr userDrawn="1"/>
        </p:nvSpPr>
        <p:spPr>
          <a:xfrm>
            <a:off x="9467296" y="6634080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9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9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6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8221111" y="6634080"/>
            <a:ext cx="113492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57040" eaLnBrk="1" hangingPunct="1"/>
            <a:r>
              <a:rPr lang="ru-RU" sz="900" dirty="0">
                <a:solidFill>
                  <a:srgbClr val="FFFFFF"/>
                </a:solidFill>
                <a:latin typeface="Arial"/>
                <a:cs typeface="+mn-cs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57040" eaLnBrk="1" hangingPunct="1"/>
            <a:endParaRPr lang="ru-RU" sz="90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19459C1-220C-4412-96C0-F8DAA7B0F1F5}"/>
              </a:ext>
            </a:extLst>
          </p:cNvPr>
          <p:cNvSpPr/>
          <p:nvPr userDrawn="1"/>
        </p:nvSpPr>
        <p:spPr>
          <a:xfrm>
            <a:off x="0" y="1"/>
            <a:ext cx="9906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/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60" y="545308"/>
            <a:ext cx="9354775" cy="2826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887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extLst mod="1">
    <p:ext uri="{DCECCB84-F9BA-43D5-87BE-67443E8EF086}">
      <p15:sldGuideLst xmlns="" xmlns:p15="http://schemas.microsoft.com/office/powerpoint/2012/main">
        <p15:guide id="1" pos="397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72">
          <p15:clr>
            <a:srgbClr val="00000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9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oleObject" Target="../embeddings/oleObject1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3" Type="http://schemas.openxmlformats.org/officeDocument/2006/relationships/slideLayout" Target="../slideLayouts/slideLayout14.xml"/><Relationship Id="rId7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oleObject" Target="../embeddings/oleObject5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3" Type="http://schemas.openxmlformats.org/officeDocument/2006/relationships/slideLayout" Target="../slideLayouts/slideLayout19.xml"/><Relationship Id="rId7" Type="http://schemas.openxmlformats.org/officeDocument/2006/relationships/vmlDrawing" Target="../drawings/vmlDrawing9.v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oleObject" Target="../embeddings/oleObject9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tags" Target="../tags/tag26.xml"/><Relationship Id="rId26" Type="http://schemas.openxmlformats.org/officeDocument/2006/relationships/tags" Target="../tags/tag34.xml"/><Relationship Id="rId3" Type="http://schemas.openxmlformats.org/officeDocument/2006/relationships/slideLayout" Target="../slideLayouts/slideLayout24.xml"/><Relationship Id="rId21" Type="http://schemas.openxmlformats.org/officeDocument/2006/relationships/tags" Target="../tags/tag29.xml"/><Relationship Id="rId34" Type="http://schemas.openxmlformats.org/officeDocument/2006/relationships/tags" Target="../tags/tag42.xml"/><Relationship Id="rId7" Type="http://schemas.openxmlformats.org/officeDocument/2006/relationships/vmlDrawing" Target="../drawings/vmlDrawing13.vml"/><Relationship Id="rId12" Type="http://schemas.openxmlformats.org/officeDocument/2006/relationships/tags" Target="../tags/tag20.xml"/><Relationship Id="rId17" Type="http://schemas.openxmlformats.org/officeDocument/2006/relationships/tags" Target="../tags/tag25.xml"/><Relationship Id="rId25" Type="http://schemas.openxmlformats.org/officeDocument/2006/relationships/tags" Target="../tags/tag33.xml"/><Relationship Id="rId33" Type="http://schemas.openxmlformats.org/officeDocument/2006/relationships/tags" Target="../tags/tag41.xml"/><Relationship Id="rId2" Type="http://schemas.openxmlformats.org/officeDocument/2006/relationships/slideLayout" Target="../slideLayouts/slideLayout23.xml"/><Relationship Id="rId16" Type="http://schemas.openxmlformats.org/officeDocument/2006/relationships/tags" Target="../tags/tag24.xml"/><Relationship Id="rId20" Type="http://schemas.openxmlformats.org/officeDocument/2006/relationships/tags" Target="../tags/tag28.xml"/><Relationship Id="rId29" Type="http://schemas.openxmlformats.org/officeDocument/2006/relationships/tags" Target="../tags/tag37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5.xml"/><Relationship Id="rId11" Type="http://schemas.openxmlformats.org/officeDocument/2006/relationships/tags" Target="../tags/tag19.xml"/><Relationship Id="rId24" Type="http://schemas.openxmlformats.org/officeDocument/2006/relationships/tags" Target="../tags/tag32.xml"/><Relationship Id="rId32" Type="http://schemas.openxmlformats.org/officeDocument/2006/relationships/tags" Target="../tags/tag40.xml"/><Relationship Id="rId5" Type="http://schemas.openxmlformats.org/officeDocument/2006/relationships/slideLayout" Target="../slideLayouts/slideLayout26.xml"/><Relationship Id="rId15" Type="http://schemas.openxmlformats.org/officeDocument/2006/relationships/tags" Target="../tags/tag23.xml"/><Relationship Id="rId23" Type="http://schemas.openxmlformats.org/officeDocument/2006/relationships/tags" Target="../tags/tag31.xml"/><Relationship Id="rId28" Type="http://schemas.openxmlformats.org/officeDocument/2006/relationships/tags" Target="../tags/tag36.xml"/><Relationship Id="rId36" Type="http://schemas.openxmlformats.org/officeDocument/2006/relationships/oleObject" Target="../embeddings/oleObject13.bin"/><Relationship Id="rId10" Type="http://schemas.openxmlformats.org/officeDocument/2006/relationships/tags" Target="../tags/tag18.xml"/><Relationship Id="rId19" Type="http://schemas.openxmlformats.org/officeDocument/2006/relationships/tags" Target="../tags/tag27.xml"/><Relationship Id="rId31" Type="http://schemas.openxmlformats.org/officeDocument/2006/relationships/tags" Target="../tags/tag39.xml"/><Relationship Id="rId4" Type="http://schemas.openxmlformats.org/officeDocument/2006/relationships/slideLayout" Target="../slideLayouts/slideLayout25.xml"/><Relationship Id="rId9" Type="http://schemas.openxmlformats.org/officeDocument/2006/relationships/tags" Target="../tags/tag17.xml"/><Relationship Id="rId14" Type="http://schemas.openxmlformats.org/officeDocument/2006/relationships/tags" Target="../tags/tag22.xml"/><Relationship Id="rId22" Type="http://schemas.openxmlformats.org/officeDocument/2006/relationships/tags" Target="../tags/tag30.xml"/><Relationship Id="rId27" Type="http://schemas.openxmlformats.org/officeDocument/2006/relationships/tags" Target="../tags/tag35.xml"/><Relationship Id="rId30" Type="http://schemas.openxmlformats.org/officeDocument/2006/relationships/tags" Target="../tags/tag38.xml"/><Relationship Id="rId35" Type="http://schemas.openxmlformats.org/officeDocument/2006/relationships/tags" Target="../tags/tag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2394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832" r:id="rId5"/>
    <p:sldLayoutId id="2147483833" r:id="rId6"/>
  </p:sldLayoutIdLst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hf hdr="0" dt="0"/>
  <p:txStyles>
    <p:titleStyle>
      <a:lvl1pPr algn="l" defTabSz="743078" rtl="0" eaLnBrk="1" latinLnBrk="0" hangingPunct="1">
        <a:lnSpc>
          <a:spcPct val="90000"/>
        </a:lnSpc>
        <a:spcBef>
          <a:spcPct val="0"/>
        </a:spcBef>
        <a:buNone/>
        <a:defRPr sz="357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70" indent="-185770" algn="l" defTabSz="743078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308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848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388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926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466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5005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544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8084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539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3078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618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6158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696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9235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774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2314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/>
          </p:nvPr>
        </p:nvGraphicFramePr>
        <p:xfrm>
          <a:off x="2" y="0"/>
          <a:ext cx="175483" cy="161974"/>
        </p:xfrm>
        <a:graphic>
          <a:graphicData uri="http://schemas.openxmlformats.org/presentationml/2006/ole">
            <p:oleObj spid="_x0000_s3160" name="think-cell Slide" r:id="rId9" imgW="360" imgH="360" progId="">
              <p:embed/>
            </p:oleObj>
          </a:graphicData>
        </a:graphic>
      </p:graphicFrame>
      <p:sp>
        <p:nvSpPr>
          <p:cNvPr id="6" name="Rectangle 5" hidden="1"/>
          <p:cNvSpPr/>
          <p:nvPr>
            <p:custDataLst>
              <p:tags r:id="rId8"/>
            </p:custDataLst>
          </p:nvPr>
        </p:nvSpPr>
        <p:spPr bwMode="auto">
          <a:xfrm>
            <a:off x="2" y="0"/>
            <a:ext cx="175483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19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247462" y="305742"/>
            <a:ext cx="55143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sz="900" cap="all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247432" y="1242819"/>
            <a:ext cx="935477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500" dirty="0">
                <a:solidFill>
                  <a:srgbClr val="808080"/>
                </a:solidFill>
                <a:latin typeface="Arial"/>
                <a:cs typeface="+mn-cs"/>
              </a:rPr>
              <a:t>КЛИЕНТ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247432" y="6009803"/>
            <a:ext cx="9354774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dirty="0">
                <a:solidFill>
                  <a:srgbClr val="80808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247432" y="6215511"/>
            <a:ext cx="9354774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/>
          <a:p>
            <a:pPr marL="651601" indent="-651601" defTabSz="957040" eaLnBrk="1" hangingPunct="1">
              <a:tabLst>
                <a:tab pos="673661" algn="l"/>
              </a:tabLst>
            </a:pPr>
            <a:r>
              <a:rPr lang="ru-RU" sz="900" dirty="0">
                <a:solidFill>
                  <a:srgbClr val="80808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sp>
        <p:nvSpPr>
          <p:cNvPr id="3" name="Text Placeholder 2" hidden="1"/>
          <p:cNvSpPr>
            <a:spLocks noGrp="1"/>
          </p:cNvSpPr>
          <p:nvPr userDrawn="1">
            <p:ph type="body" idx="1"/>
          </p:nvPr>
        </p:nvSpPr>
        <p:spPr bwMode="gray">
          <a:xfrm>
            <a:off x="1605669" y="1991016"/>
            <a:ext cx="4755582" cy="115416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605668" y="1322234"/>
            <a:ext cx="4713466" cy="479445"/>
            <a:chOff x="915" y="734"/>
            <a:chExt cx="2686" cy="296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34"/>
              <a:ext cx="2686" cy="29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ru-RU" sz="1500" b="1" dirty="0">
                  <a:solidFill>
                    <a:srgbClr val="000000"/>
                  </a:solidFill>
                  <a:latin typeface="Arial"/>
                  <a:cs typeface="+mn-cs"/>
                </a:rPr>
                <a:t>Название документа</a:t>
              </a:r>
            </a:p>
            <a:p>
              <a:pPr eaLnBrk="1" hangingPunct="1"/>
              <a:r>
                <a:rPr lang="ru-RU" sz="1500" dirty="0">
                  <a:solidFill>
                    <a:srgbClr val="808080"/>
                  </a:solidFill>
                  <a:latin typeface="Arial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9074696" y="291610"/>
            <a:ext cx="527837" cy="166199"/>
            <a:chOff x="8263269" y="285750"/>
            <a:chExt cx="477506" cy="162891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263269" y="285750"/>
              <a:ext cx="477506" cy="16289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57040" eaLnBrk="1" hangingPunct="1">
                <a:buClr>
                  <a:srgbClr val="002960"/>
                </a:buClr>
              </a:pPr>
              <a:r>
                <a:rPr lang="ru-RU" sz="900" dirty="0">
                  <a:solidFill>
                    <a:srgbClr val="808080"/>
                  </a:solidFill>
                  <a:latin typeface="Arial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263269" y="285750"/>
              <a:ext cx="0" cy="16289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263269" y="448641"/>
              <a:ext cx="477506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47431" y="568472"/>
            <a:ext cx="6071702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/>
              <a:t>Click to edit Master title style</a:t>
            </a:r>
            <a:endParaRPr lang="ru-RU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EA909D4-919F-4C3D-88F9-7DF848F02718}"/>
              </a:ext>
            </a:extLst>
          </p:cNvPr>
          <p:cNvGrpSpPr/>
          <p:nvPr userDrawn="1"/>
        </p:nvGrpSpPr>
        <p:grpSpPr>
          <a:xfrm>
            <a:off x="0" y="6444902"/>
            <a:ext cx="9906000" cy="413098"/>
            <a:chOff x="0" y="6316601"/>
            <a:chExt cx="8961438" cy="404874"/>
          </a:xfrm>
        </p:grpSpPr>
        <p:sp>
          <p:nvSpPr>
            <p:cNvPr id="68" name="Rectangle 67">
              <a:extLst>
                <a:ext uri="{FF2B5EF4-FFF2-40B4-BE49-F238E27FC236}">
                  <a16:creationId xmlns="" xmlns:a16="http://schemas.microsoft.com/office/drawing/2014/main" id="{4834FFC4-F21A-4733-8CCF-5397D25429F6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6316601"/>
              <a:ext cx="2177984" cy="404874"/>
            </a:xfrm>
            <a:prstGeom prst="rect">
              <a:avLst/>
            </a:prstGeom>
            <a:solidFill>
              <a:srgbClr val="245F3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="" xmlns:a16="http://schemas.microsoft.com/office/drawing/2014/main" id="{3674598C-1077-42B9-858B-743FA25B4B3E}"/>
                </a:ext>
              </a:extLst>
            </p:cNvPr>
            <p:cNvSpPr>
              <a:spLocks/>
            </p:cNvSpPr>
            <p:nvPr userDrawn="1"/>
          </p:nvSpPr>
          <p:spPr>
            <a:xfrm>
              <a:off x="2177984" y="6316601"/>
              <a:ext cx="1120774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="" xmlns:a16="http://schemas.microsoft.com/office/drawing/2014/main" id="{1FDB9CD5-E1B1-4FA5-8411-BC1B2E36603B}"/>
                </a:ext>
              </a:extLst>
            </p:cNvPr>
            <p:cNvSpPr>
              <a:spLocks/>
            </p:cNvSpPr>
            <p:nvPr userDrawn="1"/>
          </p:nvSpPr>
          <p:spPr>
            <a:xfrm>
              <a:off x="3521076" y="6316601"/>
              <a:ext cx="682624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75626C68-F398-469B-9126-8BB394F6931A}"/>
                </a:ext>
              </a:extLst>
            </p:cNvPr>
            <p:cNvSpPr>
              <a:spLocks/>
            </p:cNvSpPr>
            <p:nvPr userDrawn="1"/>
          </p:nvSpPr>
          <p:spPr>
            <a:xfrm>
              <a:off x="4657726" y="6316601"/>
              <a:ext cx="1355724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9D485118-1345-4CB1-B6DC-D394B2C93BD4}"/>
                </a:ext>
              </a:extLst>
            </p:cNvPr>
            <p:cNvSpPr>
              <a:spLocks/>
            </p:cNvSpPr>
            <p:nvPr userDrawn="1"/>
          </p:nvSpPr>
          <p:spPr>
            <a:xfrm>
              <a:off x="6013450" y="6316601"/>
              <a:ext cx="454026" cy="404874"/>
            </a:xfrm>
            <a:prstGeom prst="rect">
              <a:avLst/>
            </a:prstGeom>
            <a:solidFill>
              <a:schemeClr val="accent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="" xmlns:a16="http://schemas.microsoft.com/office/drawing/2014/main" id="{544BD42B-99BB-400A-B72A-F40B8412097F}"/>
                </a:ext>
              </a:extLst>
            </p:cNvPr>
            <p:cNvSpPr>
              <a:spLocks/>
            </p:cNvSpPr>
            <p:nvPr userDrawn="1"/>
          </p:nvSpPr>
          <p:spPr>
            <a:xfrm>
              <a:off x="6699250" y="6316601"/>
              <a:ext cx="908050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="" xmlns:a16="http://schemas.microsoft.com/office/drawing/2014/main" id="{AF0E33E2-03AC-4FBE-86AF-8C7E4D0CBB27}"/>
                </a:ext>
              </a:extLst>
            </p:cNvPr>
            <p:cNvSpPr>
              <a:spLocks/>
            </p:cNvSpPr>
            <p:nvPr userDrawn="1"/>
          </p:nvSpPr>
          <p:spPr>
            <a:xfrm>
              <a:off x="8053388" y="6316601"/>
              <a:ext cx="239712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59022F2A-0C4C-45CD-AE88-8D921708FA3A}"/>
                </a:ext>
              </a:extLst>
            </p:cNvPr>
            <p:cNvSpPr>
              <a:spLocks/>
            </p:cNvSpPr>
            <p:nvPr userDrawn="1"/>
          </p:nvSpPr>
          <p:spPr>
            <a:xfrm>
              <a:off x="8293100" y="6316601"/>
              <a:ext cx="668338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4AE2AD-3497-4255-B6A3-81FF0137329B}"/>
              </a:ext>
            </a:extLst>
          </p:cNvPr>
          <p:cNvSpPr>
            <a:spLocks/>
          </p:cNvSpPr>
          <p:nvPr userDrawn="1"/>
        </p:nvSpPr>
        <p:spPr>
          <a:xfrm>
            <a:off x="0" y="399312"/>
            <a:ext cx="136500" cy="633904"/>
          </a:xfrm>
          <a:prstGeom prst="rect">
            <a:avLst/>
          </a:prstGeom>
          <a:solidFill>
            <a:srgbClr val="F6BC1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DA68A6F0-9DAD-4462-A4D4-CE46486AC730}"/>
              </a:ext>
            </a:extLst>
          </p:cNvPr>
          <p:cNvGrpSpPr/>
          <p:nvPr userDrawn="1"/>
        </p:nvGrpSpPr>
        <p:grpSpPr>
          <a:xfrm>
            <a:off x="6446186" y="391523"/>
            <a:ext cx="3375698" cy="644472"/>
            <a:chOff x="5831524" y="528331"/>
            <a:chExt cx="3053817" cy="631642"/>
          </a:xfrm>
        </p:grpSpPr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15E1F027-8AF5-413B-A95C-5AFD1461D6E9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0A8089BB-00FF-47EA-BD24-312F9E44E9C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76775955-11DC-4BBA-B832-CE7C14DC0B78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2BE2F160-7D70-44E0-9601-894A653392C3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80AB954E-F4AE-45C9-8D52-16AA423D3032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43A08678-367B-4C38-BAFA-BD2823945E84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78DEC28A-647E-4516-83F8-9BE141E2A1C3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78C63B61-69E2-42B3-A61C-F396176B464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6B4C8E86-1556-4139-A0BD-C35F411D2B76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12FD1060-11AF-4BE0-AC63-EAF9D7C92A4F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D81E281D-49F2-41E5-B388-35FE51FDFD8C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380CCC29-1652-440C-8B9B-32248C259CB7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F0582C5A-0A79-4B0D-886F-9C169642233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95182332-E7FE-4267-A3EF-B31376739746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8163A393-9B3D-4717-989C-74AD9127617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9081B07F-7C9F-4A7D-B151-1B04537A8E0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369C9C7F-0784-49FF-B592-D3C913E1B752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9280E741-DA8F-4B1A-8879-9E153829E0B1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D555F686-D6E3-4AAB-B616-0986F0A0C066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5EC852EB-AFCD-4D9F-9054-185C5949EC39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0AFA1CB3-F0EA-486D-A2B2-506929296FF5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F03FE3C3-3F57-455D-BEE4-95F16EBF660B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40342F58-30BE-455C-9EAB-F5EB81B48591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FD9A9859-5D9B-447D-B9F8-2E699DE92B7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C63F3E04-E405-4346-9078-E15A50ECA75A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F1901315-563E-4344-9D94-ACF484E5639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EF661468-FA97-4660-8EB1-27F6E236AEFD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4A4C07E9-23F8-4398-976D-19BEE9A37FED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02E23B80-7876-4780-97F1-AD1B7A0B19B9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96BFB7FD-9259-428D-9BC5-CFB0FA907695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4C5FF4BC-B5E2-4869-AF07-4CF834EF4B45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F65761EB-C850-4807-A540-0D384E884CFB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449205B5-A05B-4531-A36C-22F2FDC16C20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DF27FE59-2C83-403C-988B-FC7CAB4734FA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8B380CA0-002A-46F6-828C-CDB22E7E1C46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="" xmlns:a16="http://schemas.microsoft.com/office/drawing/2014/main" id="{D80360EE-D253-438D-8EFB-F2CB7D77ED2F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="" xmlns:a16="http://schemas.microsoft.com/office/drawing/2014/main" id="{97D3A37E-63BE-4809-9181-47114DBE22F5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="" xmlns:a16="http://schemas.microsoft.com/office/drawing/2014/main" id="{C5E326D9-F812-48AE-9BBC-6D8B70A46002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="" xmlns:a16="http://schemas.microsoft.com/office/drawing/2014/main" id="{C904F0A2-D731-4026-AD94-DEC82609FB3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="" xmlns:a16="http://schemas.microsoft.com/office/drawing/2014/main" id="{BE18D693-8C93-47EE-9CA1-0DF337FB3FBF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="" xmlns:a16="http://schemas.microsoft.com/office/drawing/2014/main" id="{E84E4158-14BE-4BF8-BD04-C769D8047DE8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="" xmlns:a16="http://schemas.microsoft.com/office/drawing/2014/main" id="{4C91B4C4-3185-413C-93BB-4F4B9E6ABF32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="" xmlns:a16="http://schemas.microsoft.com/office/drawing/2014/main" id="{FE4B2E2D-27AD-419C-89D6-5885370F8082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17476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hf hdr="0" dt="0"/>
  <p:txStyles>
    <p:titleStyle>
      <a:lvl1pPr algn="l" defTabSz="957040" rtl="0" eaLnBrk="1" fontAlgn="base" hangingPunct="1">
        <a:spcBef>
          <a:spcPct val="0"/>
        </a:spcBef>
        <a:spcAft>
          <a:spcPct val="0"/>
        </a:spcAft>
        <a:tabLst>
          <a:tab pos="288469" algn="l"/>
        </a:tabLst>
        <a:defRPr sz="19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88701"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77402"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466103"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954804"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500" baseline="0">
          <a:solidFill>
            <a:schemeClr val="tx1"/>
          </a:solidFill>
          <a:latin typeface="+mn-lt"/>
          <a:ea typeface="+mn-ea"/>
          <a:cs typeface="+mn-cs"/>
        </a:defRPr>
      </a:lvl1pPr>
      <a:lvl2pPr marL="207019" indent="-205323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 sz="1500" baseline="0">
          <a:solidFill>
            <a:schemeClr val="tx1"/>
          </a:solidFill>
          <a:latin typeface="+mn-lt"/>
        </a:defRPr>
      </a:lvl2pPr>
      <a:lvl3pPr marL="488701" indent="-279986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500" baseline="0">
          <a:solidFill>
            <a:schemeClr val="tx1"/>
          </a:solidFill>
          <a:latin typeface="+mn-lt"/>
        </a:defRPr>
      </a:lvl3pPr>
      <a:lvl4pPr marL="656693" indent="-166294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Courier New" panose="02070309020205020404" pitchFamily="49" charset="0"/>
        <a:buChar char="o"/>
        <a:defRPr sz="1500" baseline="0">
          <a:solidFill>
            <a:schemeClr val="tx1"/>
          </a:solidFill>
          <a:latin typeface="+mn-lt"/>
        </a:defRPr>
      </a:lvl4pPr>
      <a:lvl5pPr marL="801470" indent="-139144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0" baseline="0">
          <a:solidFill>
            <a:schemeClr val="tx1"/>
          </a:solidFill>
          <a:latin typeface="+mn-lt"/>
        </a:defRPr>
      </a:lvl5pPr>
      <a:lvl6pPr marL="801470" indent="-139144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 baseline="0">
          <a:solidFill>
            <a:schemeClr val="tx1"/>
          </a:solidFill>
          <a:latin typeface="+mn-lt"/>
        </a:defRPr>
      </a:lvl6pPr>
      <a:lvl7pPr marL="801470" indent="-139144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 baseline="0">
          <a:solidFill>
            <a:schemeClr val="tx1"/>
          </a:solidFill>
          <a:latin typeface="+mn-lt"/>
        </a:defRPr>
      </a:lvl7pPr>
      <a:lvl8pPr marL="801470" indent="-139144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 baseline="0">
          <a:solidFill>
            <a:schemeClr val="tx1"/>
          </a:solidFill>
          <a:latin typeface="+mn-lt"/>
        </a:defRPr>
      </a:lvl8pPr>
      <a:lvl9pPr marL="801470" indent="-139144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8701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7402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6103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4804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3505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2206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908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9609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/>
          </p:nvPr>
        </p:nvGraphicFramePr>
        <p:xfrm>
          <a:off x="2" y="0"/>
          <a:ext cx="175483" cy="161974"/>
        </p:xfrm>
        <a:graphic>
          <a:graphicData uri="http://schemas.openxmlformats.org/presentationml/2006/ole">
            <p:oleObj spid="_x0000_s7248" name="think-cell Slide" r:id="rId9" imgW="360" imgH="360" progId="">
              <p:embed/>
            </p:oleObj>
          </a:graphicData>
        </a:graphic>
      </p:graphicFrame>
      <p:sp>
        <p:nvSpPr>
          <p:cNvPr id="6" name="Rectangle 5" hidden="1"/>
          <p:cNvSpPr/>
          <p:nvPr>
            <p:custDataLst>
              <p:tags r:id="rId8"/>
            </p:custDataLst>
          </p:nvPr>
        </p:nvSpPr>
        <p:spPr bwMode="auto">
          <a:xfrm>
            <a:off x="2" y="0"/>
            <a:ext cx="175483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247441" y="305740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sz="800" cap="all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247432" y="1242819"/>
            <a:ext cx="935477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КЛИЕНТ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247432" y="6009803"/>
            <a:ext cx="9354774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247432" y="6215511"/>
            <a:ext cx="9354774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/>
          <a:p>
            <a:pPr marL="621975" indent="-621975" defTabSz="913526" eaLnBrk="1" hangingPunct="1">
              <a:tabLst>
                <a:tab pos="643032" algn="l"/>
              </a:tabLst>
            </a:pPr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sp>
        <p:nvSpPr>
          <p:cNvPr id="3" name="Text Placeholder 2" hidden="1"/>
          <p:cNvSpPr>
            <a:spLocks noGrp="1"/>
          </p:cNvSpPr>
          <p:nvPr userDrawn="1">
            <p:ph type="body" idx="1"/>
          </p:nvPr>
        </p:nvSpPr>
        <p:spPr bwMode="gray">
          <a:xfrm>
            <a:off x="1605669" y="1991016"/>
            <a:ext cx="4755582" cy="107721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605668" y="1343234"/>
            <a:ext cx="4713466" cy="458388"/>
            <a:chOff x="915" y="747"/>
            <a:chExt cx="2686" cy="283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47"/>
              <a:ext cx="2686" cy="28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ru-RU" sz="1400" b="1" dirty="0">
                  <a:solidFill>
                    <a:srgbClr val="000000"/>
                  </a:solidFill>
                  <a:latin typeface="Arial"/>
                  <a:cs typeface="+mn-cs"/>
                </a:rPr>
                <a:t>Название документа</a:t>
              </a:r>
            </a:p>
            <a:p>
              <a:pPr eaLnBrk="1" hangingPunct="1"/>
              <a:r>
                <a:rPr lang="ru-RU" sz="1400" dirty="0">
                  <a:solidFill>
                    <a:srgbClr val="808080"/>
                  </a:solidFill>
                  <a:latin typeface="Arial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9128589" y="291609"/>
            <a:ext cx="473334" cy="150811"/>
            <a:chOff x="8312578" y="285750"/>
            <a:chExt cx="428197" cy="147809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12578" y="285750"/>
              <a:ext cx="428197" cy="14780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 eaLnBrk="1" hangingPunct="1">
                <a:buClr>
                  <a:srgbClr val="002960"/>
                </a:buClr>
              </a:pPr>
              <a:r>
                <a:rPr lang="ru-RU" sz="800" dirty="0">
                  <a:solidFill>
                    <a:srgbClr val="808080"/>
                  </a:solidFill>
                  <a:latin typeface="Arial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12578" y="285750"/>
              <a:ext cx="0" cy="147809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12578" y="433559"/>
              <a:ext cx="428197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47431" y="573408"/>
            <a:ext cx="6071702" cy="2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/>
              <a:t>Click to edit Master title style</a:t>
            </a:r>
            <a:endParaRPr lang="ru-RU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EA909D4-919F-4C3D-88F9-7DF848F02718}"/>
              </a:ext>
            </a:extLst>
          </p:cNvPr>
          <p:cNvGrpSpPr/>
          <p:nvPr userDrawn="1"/>
        </p:nvGrpSpPr>
        <p:grpSpPr>
          <a:xfrm>
            <a:off x="0" y="6444902"/>
            <a:ext cx="9906000" cy="413098"/>
            <a:chOff x="0" y="6316601"/>
            <a:chExt cx="8961438" cy="404874"/>
          </a:xfrm>
        </p:grpSpPr>
        <p:sp>
          <p:nvSpPr>
            <p:cNvPr id="68" name="Rectangle 67">
              <a:extLst>
                <a:ext uri="{FF2B5EF4-FFF2-40B4-BE49-F238E27FC236}">
                  <a16:creationId xmlns="" xmlns:a16="http://schemas.microsoft.com/office/drawing/2014/main" id="{4834FFC4-F21A-4733-8CCF-5397D25429F6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6316601"/>
              <a:ext cx="2177984" cy="404874"/>
            </a:xfrm>
            <a:prstGeom prst="rect">
              <a:avLst/>
            </a:prstGeom>
            <a:solidFill>
              <a:srgbClr val="245F3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="" xmlns:a16="http://schemas.microsoft.com/office/drawing/2014/main" id="{3674598C-1077-42B9-858B-743FA25B4B3E}"/>
                </a:ext>
              </a:extLst>
            </p:cNvPr>
            <p:cNvSpPr>
              <a:spLocks/>
            </p:cNvSpPr>
            <p:nvPr userDrawn="1"/>
          </p:nvSpPr>
          <p:spPr>
            <a:xfrm>
              <a:off x="2177984" y="6316601"/>
              <a:ext cx="1120774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="" xmlns:a16="http://schemas.microsoft.com/office/drawing/2014/main" id="{1FDB9CD5-E1B1-4FA5-8411-BC1B2E36603B}"/>
                </a:ext>
              </a:extLst>
            </p:cNvPr>
            <p:cNvSpPr>
              <a:spLocks/>
            </p:cNvSpPr>
            <p:nvPr userDrawn="1"/>
          </p:nvSpPr>
          <p:spPr>
            <a:xfrm>
              <a:off x="3521076" y="6316601"/>
              <a:ext cx="682624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75626C68-F398-469B-9126-8BB394F6931A}"/>
                </a:ext>
              </a:extLst>
            </p:cNvPr>
            <p:cNvSpPr>
              <a:spLocks/>
            </p:cNvSpPr>
            <p:nvPr userDrawn="1"/>
          </p:nvSpPr>
          <p:spPr>
            <a:xfrm>
              <a:off x="4657726" y="6316601"/>
              <a:ext cx="1355724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9D485118-1345-4CB1-B6DC-D394B2C93BD4}"/>
                </a:ext>
              </a:extLst>
            </p:cNvPr>
            <p:cNvSpPr>
              <a:spLocks/>
            </p:cNvSpPr>
            <p:nvPr userDrawn="1"/>
          </p:nvSpPr>
          <p:spPr>
            <a:xfrm>
              <a:off x="6013450" y="6316601"/>
              <a:ext cx="454026" cy="404874"/>
            </a:xfrm>
            <a:prstGeom prst="rect">
              <a:avLst/>
            </a:prstGeom>
            <a:solidFill>
              <a:schemeClr val="accent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="" xmlns:a16="http://schemas.microsoft.com/office/drawing/2014/main" id="{544BD42B-99BB-400A-B72A-F40B8412097F}"/>
                </a:ext>
              </a:extLst>
            </p:cNvPr>
            <p:cNvSpPr>
              <a:spLocks/>
            </p:cNvSpPr>
            <p:nvPr userDrawn="1"/>
          </p:nvSpPr>
          <p:spPr>
            <a:xfrm>
              <a:off x="6699250" y="6316601"/>
              <a:ext cx="908050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="" xmlns:a16="http://schemas.microsoft.com/office/drawing/2014/main" id="{AF0E33E2-03AC-4FBE-86AF-8C7E4D0CBB27}"/>
                </a:ext>
              </a:extLst>
            </p:cNvPr>
            <p:cNvSpPr>
              <a:spLocks/>
            </p:cNvSpPr>
            <p:nvPr userDrawn="1"/>
          </p:nvSpPr>
          <p:spPr>
            <a:xfrm>
              <a:off x="8053388" y="6316601"/>
              <a:ext cx="239712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59022F2A-0C4C-45CD-AE88-8D921708FA3A}"/>
                </a:ext>
              </a:extLst>
            </p:cNvPr>
            <p:cNvSpPr>
              <a:spLocks/>
            </p:cNvSpPr>
            <p:nvPr userDrawn="1"/>
          </p:nvSpPr>
          <p:spPr>
            <a:xfrm>
              <a:off x="8293100" y="6316601"/>
              <a:ext cx="668338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4AE2AD-3497-4255-B6A3-81FF0137329B}"/>
              </a:ext>
            </a:extLst>
          </p:cNvPr>
          <p:cNvSpPr>
            <a:spLocks/>
          </p:cNvSpPr>
          <p:nvPr userDrawn="1"/>
        </p:nvSpPr>
        <p:spPr>
          <a:xfrm>
            <a:off x="0" y="399312"/>
            <a:ext cx="136500" cy="633904"/>
          </a:xfrm>
          <a:prstGeom prst="rect">
            <a:avLst/>
          </a:prstGeom>
          <a:solidFill>
            <a:srgbClr val="F6BC1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DA68A6F0-9DAD-4462-A4D4-CE46486AC730}"/>
              </a:ext>
            </a:extLst>
          </p:cNvPr>
          <p:cNvGrpSpPr/>
          <p:nvPr userDrawn="1"/>
        </p:nvGrpSpPr>
        <p:grpSpPr>
          <a:xfrm>
            <a:off x="6446186" y="391523"/>
            <a:ext cx="3375698" cy="644472"/>
            <a:chOff x="5831524" y="528331"/>
            <a:chExt cx="3053817" cy="631642"/>
          </a:xfrm>
        </p:grpSpPr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15E1F027-8AF5-413B-A95C-5AFD1461D6E9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0A8089BB-00FF-47EA-BD24-312F9E44E9C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76775955-11DC-4BBA-B832-CE7C14DC0B78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2BE2F160-7D70-44E0-9601-894A653392C3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80AB954E-F4AE-45C9-8D52-16AA423D3032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43A08678-367B-4C38-BAFA-BD2823945E84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78DEC28A-647E-4516-83F8-9BE141E2A1C3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78C63B61-69E2-42B3-A61C-F396176B464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6B4C8E86-1556-4139-A0BD-C35F411D2B76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12FD1060-11AF-4BE0-AC63-EAF9D7C92A4F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D81E281D-49F2-41E5-B388-35FE51FDFD8C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380CCC29-1652-440C-8B9B-32248C259CB7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F0582C5A-0A79-4B0D-886F-9C169642233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95182332-E7FE-4267-A3EF-B31376739746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8163A393-9B3D-4717-989C-74AD9127617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9081B07F-7C9F-4A7D-B151-1B04537A8E0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369C9C7F-0784-49FF-B592-D3C913E1B752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9280E741-DA8F-4B1A-8879-9E153829E0B1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D555F686-D6E3-4AAB-B616-0986F0A0C066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5EC852EB-AFCD-4D9F-9054-185C5949EC39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0AFA1CB3-F0EA-486D-A2B2-506929296FF5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F03FE3C3-3F57-455D-BEE4-95F16EBF660B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40342F58-30BE-455C-9EAB-F5EB81B48591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FD9A9859-5D9B-447D-B9F8-2E699DE92B7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C63F3E04-E405-4346-9078-E15A50ECA75A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F1901315-563E-4344-9D94-ACF484E5639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EF661468-FA97-4660-8EB1-27F6E236AEFD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4A4C07E9-23F8-4398-976D-19BEE9A37FED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02E23B80-7876-4780-97F1-AD1B7A0B19B9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96BFB7FD-9259-428D-9BC5-CFB0FA907695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4C5FF4BC-B5E2-4869-AF07-4CF834EF4B45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F65761EB-C850-4807-A540-0D384E884CFB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449205B5-A05B-4531-A36C-22F2FDC16C20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DF27FE59-2C83-403C-988B-FC7CAB4734FA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8B380CA0-002A-46F6-828C-CDB22E7E1C46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="" xmlns:a16="http://schemas.microsoft.com/office/drawing/2014/main" id="{D80360EE-D253-438D-8EFB-F2CB7D77ED2F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="" xmlns:a16="http://schemas.microsoft.com/office/drawing/2014/main" id="{97D3A37E-63BE-4809-9181-47114DBE22F5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="" xmlns:a16="http://schemas.microsoft.com/office/drawing/2014/main" id="{C5E326D9-F812-48AE-9BBC-6D8B70A46002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="" xmlns:a16="http://schemas.microsoft.com/office/drawing/2014/main" id="{C904F0A2-D731-4026-AD94-DEC82609FB3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="" xmlns:a16="http://schemas.microsoft.com/office/drawing/2014/main" id="{BE18D693-8C93-47EE-9CA1-0DF337FB3FBF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="" xmlns:a16="http://schemas.microsoft.com/office/drawing/2014/main" id="{E84E4158-14BE-4BF8-BD04-C769D8047DE8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="" xmlns:a16="http://schemas.microsoft.com/office/drawing/2014/main" id="{4C91B4C4-3185-413C-93BB-4F4B9E6ABF32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="" xmlns:a16="http://schemas.microsoft.com/office/drawing/2014/main" id="{FE4B2E2D-27AD-419C-89D6-5885370F8082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03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hf hd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8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4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 sz="14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4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Courier New" panose="02070309020205020404" pitchFamily="49" charset="0"/>
        <a:buChar char="o"/>
        <a:defRPr sz="14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/>
          </p:nvPr>
        </p:nvGraphicFramePr>
        <p:xfrm>
          <a:off x="2" y="0"/>
          <a:ext cx="175483" cy="161974"/>
        </p:xfrm>
        <a:graphic>
          <a:graphicData uri="http://schemas.openxmlformats.org/presentationml/2006/ole">
            <p:oleObj spid="_x0000_s11342" name="think-cell Slide" r:id="rId9" imgW="360" imgH="360" progId="">
              <p:embed/>
            </p:oleObj>
          </a:graphicData>
        </a:graphic>
      </p:graphicFrame>
      <p:sp>
        <p:nvSpPr>
          <p:cNvPr id="6" name="Rectangle 5" hidden="1"/>
          <p:cNvSpPr/>
          <p:nvPr>
            <p:custDataLst>
              <p:tags r:id="rId8"/>
            </p:custDataLst>
          </p:nvPr>
        </p:nvSpPr>
        <p:spPr bwMode="auto">
          <a:xfrm>
            <a:off x="2" y="0"/>
            <a:ext cx="175483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247441" y="305736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sz="800" cap="all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247432" y="1242819"/>
            <a:ext cx="935477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КЛИЕНТ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247432" y="6009803"/>
            <a:ext cx="9354774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247432" y="6215511"/>
            <a:ext cx="9354774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/>
          <a:p>
            <a:pPr marL="621975" indent="-621975" defTabSz="913526" eaLnBrk="1" hangingPunct="1">
              <a:tabLst>
                <a:tab pos="643032" algn="l"/>
              </a:tabLst>
            </a:pPr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sp>
        <p:nvSpPr>
          <p:cNvPr id="3" name="Text Placeholder 2" hidden="1"/>
          <p:cNvSpPr>
            <a:spLocks noGrp="1"/>
          </p:cNvSpPr>
          <p:nvPr userDrawn="1">
            <p:ph type="body" idx="1"/>
          </p:nvPr>
        </p:nvSpPr>
        <p:spPr bwMode="gray">
          <a:xfrm>
            <a:off x="1605669" y="1991016"/>
            <a:ext cx="4755582" cy="107721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605668" y="1343234"/>
            <a:ext cx="4713466" cy="458388"/>
            <a:chOff x="915" y="747"/>
            <a:chExt cx="2686" cy="283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47"/>
              <a:ext cx="2686" cy="28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ru-RU" sz="1400" b="1" dirty="0">
                  <a:solidFill>
                    <a:srgbClr val="000000"/>
                  </a:solidFill>
                  <a:latin typeface="Arial"/>
                  <a:cs typeface="+mn-cs"/>
                </a:rPr>
                <a:t>Название документа</a:t>
              </a:r>
            </a:p>
            <a:p>
              <a:pPr eaLnBrk="1" hangingPunct="1"/>
              <a:r>
                <a:rPr lang="ru-RU" sz="1400" dirty="0">
                  <a:solidFill>
                    <a:srgbClr val="808080"/>
                  </a:solidFill>
                  <a:latin typeface="Arial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9128615" y="291605"/>
            <a:ext cx="473334" cy="150811"/>
            <a:chOff x="8312578" y="285750"/>
            <a:chExt cx="428197" cy="147809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12578" y="285750"/>
              <a:ext cx="428197" cy="14780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 eaLnBrk="1" hangingPunct="1">
                <a:buClr>
                  <a:srgbClr val="002960"/>
                </a:buClr>
              </a:pPr>
              <a:r>
                <a:rPr lang="ru-RU" sz="800" dirty="0">
                  <a:solidFill>
                    <a:srgbClr val="808080"/>
                  </a:solidFill>
                  <a:latin typeface="Arial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12578" y="285750"/>
              <a:ext cx="0" cy="147809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12578" y="433559"/>
              <a:ext cx="428197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47431" y="573404"/>
            <a:ext cx="6071702" cy="2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/>
              <a:t>Click to edit Master title style</a:t>
            </a:r>
            <a:endParaRPr lang="ru-RU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EA909D4-919F-4C3D-88F9-7DF848F02718}"/>
              </a:ext>
            </a:extLst>
          </p:cNvPr>
          <p:cNvGrpSpPr/>
          <p:nvPr userDrawn="1"/>
        </p:nvGrpSpPr>
        <p:grpSpPr>
          <a:xfrm>
            <a:off x="0" y="6444902"/>
            <a:ext cx="9906000" cy="413098"/>
            <a:chOff x="0" y="6316601"/>
            <a:chExt cx="8961438" cy="404874"/>
          </a:xfrm>
        </p:grpSpPr>
        <p:sp>
          <p:nvSpPr>
            <p:cNvPr id="68" name="Rectangle 67">
              <a:extLst>
                <a:ext uri="{FF2B5EF4-FFF2-40B4-BE49-F238E27FC236}">
                  <a16:creationId xmlns="" xmlns:a16="http://schemas.microsoft.com/office/drawing/2014/main" id="{4834FFC4-F21A-4733-8CCF-5397D25429F6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6316601"/>
              <a:ext cx="2177984" cy="404874"/>
            </a:xfrm>
            <a:prstGeom prst="rect">
              <a:avLst/>
            </a:prstGeom>
            <a:solidFill>
              <a:srgbClr val="245F3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="" xmlns:a16="http://schemas.microsoft.com/office/drawing/2014/main" id="{3674598C-1077-42B9-858B-743FA25B4B3E}"/>
                </a:ext>
              </a:extLst>
            </p:cNvPr>
            <p:cNvSpPr>
              <a:spLocks/>
            </p:cNvSpPr>
            <p:nvPr userDrawn="1"/>
          </p:nvSpPr>
          <p:spPr>
            <a:xfrm>
              <a:off x="2177984" y="6316601"/>
              <a:ext cx="1120774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="" xmlns:a16="http://schemas.microsoft.com/office/drawing/2014/main" id="{1FDB9CD5-E1B1-4FA5-8411-BC1B2E36603B}"/>
                </a:ext>
              </a:extLst>
            </p:cNvPr>
            <p:cNvSpPr>
              <a:spLocks/>
            </p:cNvSpPr>
            <p:nvPr userDrawn="1"/>
          </p:nvSpPr>
          <p:spPr>
            <a:xfrm>
              <a:off x="3521076" y="6316601"/>
              <a:ext cx="682624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75626C68-F398-469B-9126-8BB394F6931A}"/>
                </a:ext>
              </a:extLst>
            </p:cNvPr>
            <p:cNvSpPr>
              <a:spLocks/>
            </p:cNvSpPr>
            <p:nvPr userDrawn="1"/>
          </p:nvSpPr>
          <p:spPr>
            <a:xfrm>
              <a:off x="4657726" y="6316601"/>
              <a:ext cx="1355724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9D485118-1345-4CB1-B6DC-D394B2C93BD4}"/>
                </a:ext>
              </a:extLst>
            </p:cNvPr>
            <p:cNvSpPr>
              <a:spLocks/>
            </p:cNvSpPr>
            <p:nvPr userDrawn="1"/>
          </p:nvSpPr>
          <p:spPr>
            <a:xfrm>
              <a:off x="6013450" y="6316601"/>
              <a:ext cx="454026" cy="404874"/>
            </a:xfrm>
            <a:prstGeom prst="rect">
              <a:avLst/>
            </a:prstGeom>
            <a:solidFill>
              <a:schemeClr val="accent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="" xmlns:a16="http://schemas.microsoft.com/office/drawing/2014/main" id="{544BD42B-99BB-400A-B72A-F40B8412097F}"/>
                </a:ext>
              </a:extLst>
            </p:cNvPr>
            <p:cNvSpPr>
              <a:spLocks/>
            </p:cNvSpPr>
            <p:nvPr userDrawn="1"/>
          </p:nvSpPr>
          <p:spPr>
            <a:xfrm>
              <a:off x="6699250" y="6316601"/>
              <a:ext cx="908050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="" xmlns:a16="http://schemas.microsoft.com/office/drawing/2014/main" id="{AF0E33E2-03AC-4FBE-86AF-8C7E4D0CBB27}"/>
                </a:ext>
              </a:extLst>
            </p:cNvPr>
            <p:cNvSpPr>
              <a:spLocks/>
            </p:cNvSpPr>
            <p:nvPr userDrawn="1"/>
          </p:nvSpPr>
          <p:spPr>
            <a:xfrm>
              <a:off x="8053388" y="6316601"/>
              <a:ext cx="239712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59022F2A-0C4C-45CD-AE88-8D921708FA3A}"/>
                </a:ext>
              </a:extLst>
            </p:cNvPr>
            <p:cNvSpPr>
              <a:spLocks/>
            </p:cNvSpPr>
            <p:nvPr userDrawn="1"/>
          </p:nvSpPr>
          <p:spPr>
            <a:xfrm>
              <a:off x="8293100" y="6316601"/>
              <a:ext cx="668338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4AE2AD-3497-4255-B6A3-81FF0137329B}"/>
              </a:ext>
            </a:extLst>
          </p:cNvPr>
          <p:cNvSpPr>
            <a:spLocks/>
          </p:cNvSpPr>
          <p:nvPr userDrawn="1"/>
        </p:nvSpPr>
        <p:spPr>
          <a:xfrm>
            <a:off x="0" y="399312"/>
            <a:ext cx="136500" cy="633904"/>
          </a:xfrm>
          <a:prstGeom prst="rect">
            <a:avLst/>
          </a:prstGeom>
          <a:solidFill>
            <a:srgbClr val="F6BC1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DA68A6F0-9DAD-4462-A4D4-CE46486AC730}"/>
              </a:ext>
            </a:extLst>
          </p:cNvPr>
          <p:cNvGrpSpPr/>
          <p:nvPr userDrawn="1"/>
        </p:nvGrpSpPr>
        <p:grpSpPr>
          <a:xfrm>
            <a:off x="6446186" y="391523"/>
            <a:ext cx="3375698" cy="644472"/>
            <a:chOff x="5831524" y="528331"/>
            <a:chExt cx="3053817" cy="631642"/>
          </a:xfrm>
        </p:grpSpPr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15E1F027-8AF5-413B-A95C-5AFD1461D6E9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0A8089BB-00FF-47EA-BD24-312F9E44E9C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76775955-11DC-4BBA-B832-CE7C14DC0B78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2BE2F160-7D70-44E0-9601-894A653392C3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80AB954E-F4AE-45C9-8D52-16AA423D3032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43A08678-367B-4C38-BAFA-BD2823945E84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78DEC28A-647E-4516-83F8-9BE141E2A1C3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78C63B61-69E2-42B3-A61C-F396176B464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6B4C8E86-1556-4139-A0BD-C35F411D2B76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12FD1060-11AF-4BE0-AC63-EAF9D7C92A4F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D81E281D-49F2-41E5-B388-35FE51FDFD8C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380CCC29-1652-440C-8B9B-32248C259CB7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F0582C5A-0A79-4B0D-886F-9C169642233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95182332-E7FE-4267-A3EF-B31376739746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8163A393-9B3D-4717-989C-74AD9127617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9081B07F-7C9F-4A7D-B151-1B04537A8E0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369C9C7F-0784-49FF-B592-D3C913E1B752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9280E741-DA8F-4B1A-8879-9E153829E0B1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D555F686-D6E3-4AAB-B616-0986F0A0C066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5EC852EB-AFCD-4D9F-9054-185C5949EC39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0AFA1CB3-F0EA-486D-A2B2-506929296FF5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F03FE3C3-3F57-455D-BEE4-95F16EBF660B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40342F58-30BE-455C-9EAB-F5EB81B48591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FD9A9859-5D9B-447D-B9F8-2E699DE92B7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C63F3E04-E405-4346-9078-E15A50ECA75A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F1901315-563E-4344-9D94-ACF484E5639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EF661468-FA97-4660-8EB1-27F6E236AEFD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4A4C07E9-23F8-4398-976D-19BEE9A37FED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02E23B80-7876-4780-97F1-AD1B7A0B19B9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96BFB7FD-9259-428D-9BC5-CFB0FA907695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4C5FF4BC-B5E2-4869-AF07-4CF834EF4B45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F65761EB-C850-4807-A540-0D384E884CFB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449205B5-A05B-4531-A36C-22F2FDC16C20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DF27FE59-2C83-403C-988B-FC7CAB4734FA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8B380CA0-002A-46F6-828C-CDB22E7E1C46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="" xmlns:a16="http://schemas.microsoft.com/office/drawing/2014/main" id="{D80360EE-D253-438D-8EFB-F2CB7D77ED2F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="" xmlns:a16="http://schemas.microsoft.com/office/drawing/2014/main" id="{97D3A37E-63BE-4809-9181-47114DBE22F5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="" xmlns:a16="http://schemas.microsoft.com/office/drawing/2014/main" id="{C5E326D9-F812-48AE-9BBC-6D8B70A46002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="" xmlns:a16="http://schemas.microsoft.com/office/drawing/2014/main" id="{C904F0A2-D731-4026-AD94-DEC82609FB3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="" xmlns:a16="http://schemas.microsoft.com/office/drawing/2014/main" id="{BE18D693-8C93-47EE-9CA1-0DF337FB3FBF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="" xmlns:a16="http://schemas.microsoft.com/office/drawing/2014/main" id="{E84E4158-14BE-4BF8-BD04-C769D8047DE8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="" xmlns:a16="http://schemas.microsoft.com/office/drawing/2014/main" id="{4C91B4C4-3185-413C-93BB-4F4B9E6ABF32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="" xmlns:a16="http://schemas.microsoft.com/office/drawing/2014/main" id="{FE4B2E2D-27AD-419C-89D6-5885370F8082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56069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hf hd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8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4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 sz="14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4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Courier New" panose="02070309020205020404" pitchFamily="49" charset="0"/>
        <a:buChar char="o"/>
        <a:defRPr sz="14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3300908"/>
              </p:ext>
            </p:extLst>
          </p:nvPr>
        </p:nvGraphicFramePr>
        <p:xfrm>
          <a:off x="2" y="0"/>
          <a:ext cx="175483" cy="161974"/>
        </p:xfrm>
        <a:graphic>
          <a:graphicData uri="http://schemas.openxmlformats.org/presentationml/2006/ole">
            <p:oleObj spid="_x0000_s21577" name="think-cell Slide" r:id="rId36" imgW="360" imgH="360" progId="">
              <p:embed/>
            </p:oleObj>
          </a:graphicData>
        </a:graphic>
      </p:graphicFrame>
      <p:sp>
        <p:nvSpPr>
          <p:cNvPr id="6" name="Rectangle 5" hidden="1"/>
          <p:cNvSpPr/>
          <p:nvPr>
            <p:custDataLst>
              <p:tags r:id="rId8"/>
            </p:custDataLst>
          </p:nvPr>
        </p:nvSpPr>
        <p:spPr bwMode="auto">
          <a:xfrm>
            <a:off x="2" y="0"/>
            <a:ext cx="175483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2000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8805299" y="1980988"/>
            <a:ext cx="204703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>
                <a:solidFill>
                  <a:srgbClr val="808080"/>
                </a:solidFill>
                <a:latin typeface="Arial"/>
                <a:cs typeface="+mn-cs"/>
              </a:rPr>
              <a:t>Last Modified 07.08.2019 11:23 Russia TZ 2 Standard Time</a:t>
            </a:r>
            <a:endParaRPr lang="ru-RU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8934340" y="4198976"/>
            <a:ext cx="178895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>
                <a:solidFill>
                  <a:srgbClr val="808080"/>
                </a:solidFill>
                <a:latin typeface="Arial"/>
                <a:cs typeface="+mn-cs"/>
              </a:rPr>
              <a:t>Printed 01.08.2019 1:19 Russia TZ 2 Standard Time</a:t>
            </a:r>
            <a:endParaRPr lang="ru-RU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31621" y="234865"/>
            <a:ext cx="9526956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 dirty="0"/>
              <a:t>Click to edit Master title style</a:t>
            </a:r>
            <a:endParaRPr lang="ru-RU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31624" y="77354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sz="800" cap="all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31621" y="566137"/>
            <a:ext cx="9526956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600" dirty="0">
                <a:solidFill>
                  <a:srgbClr val="808080"/>
                </a:solidFill>
                <a:latin typeface="Arial"/>
                <a:cs typeface="+mn-cs"/>
              </a:rPr>
              <a:t>Unit of measure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31621" y="6434031"/>
            <a:ext cx="9526956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31613" y="6639740"/>
            <a:ext cx="7958901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marL="609600" indent="-609600" defTabSz="895350" eaLnBrk="1" hangingPunct="1">
              <a:tabLst>
                <a:tab pos="630238" algn="l"/>
              </a:tabLst>
            </a:pPr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1605669" y="1991016"/>
            <a:ext cx="4755582" cy="107721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/>
              <a:t>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605668" y="1283301"/>
            <a:ext cx="4713466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ru-RU" sz="1600" b="1" dirty="0">
                  <a:solidFill>
                    <a:srgbClr val="000000"/>
                  </a:solidFill>
                  <a:latin typeface="Arial"/>
                  <a:cs typeface="+mn-cs"/>
                </a:rPr>
                <a:t>Название документа</a:t>
              </a:r>
            </a:p>
            <a:p>
              <a:pPr eaLnBrk="1" hangingPunct="1"/>
              <a:r>
                <a:rPr lang="ru-RU" sz="1600" dirty="0">
                  <a:solidFill>
                    <a:srgbClr val="808080"/>
                  </a:solidFill>
                  <a:latin typeface="Arial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9184985" y="291606"/>
            <a:ext cx="473334" cy="150811"/>
            <a:chOff x="8312578" y="285750"/>
            <a:chExt cx="428197" cy="147809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12578" y="285750"/>
              <a:ext cx="428197" cy="14780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 eaLnBrk="1" hangingPunct="1">
                <a:buClr>
                  <a:srgbClr val="002960"/>
                </a:buClr>
              </a:pPr>
              <a:r>
                <a:rPr lang="ru-RU" sz="800" dirty="0">
                  <a:solidFill>
                    <a:srgbClr val="808080"/>
                  </a:solidFill>
                  <a:latin typeface="Arial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12578" y="285750"/>
              <a:ext cx="0" cy="147809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12578" y="433559"/>
              <a:ext cx="428197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SlideBottomBar" hidden="1"/>
          <p:cNvSpPr/>
          <p:nvPr userDrawn="1"/>
        </p:nvSpPr>
        <p:spPr>
          <a:xfrm>
            <a:off x="9405874" y="6455860"/>
            <a:ext cx="50538" cy="1263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3" name="doc id" hidden="1"/>
          <p:cNvSpPr>
            <a:spLocks noChangeArrowheads="1"/>
          </p:cNvSpPr>
          <p:nvPr userDrawn="1"/>
        </p:nvSpPr>
        <p:spPr bwMode="auto">
          <a:xfrm>
            <a:off x="8933826" y="51834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grpSp>
        <p:nvGrpSpPr>
          <p:cNvPr id="59" name="LegendLines" hidden="1"/>
          <p:cNvGrpSpPr/>
          <p:nvPr userDrawn="1"/>
        </p:nvGrpSpPr>
        <p:grpSpPr>
          <a:xfrm>
            <a:off x="8338856" y="277937"/>
            <a:ext cx="1217526" cy="772637"/>
            <a:chOff x="7607284" y="279400"/>
            <a:chExt cx="1101432" cy="757256"/>
          </a:xfrm>
        </p:grpSpPr>
        <p:sp>
          <p:nvSpPr>
            <p:cNvPr id="60" name="LineLegend1"/>
            <p:cNvSpPr>
              <a:spLocks noChangeShapeType="1"/>
            </p:cNvSpPr>
            <p:nvPr/>
          </p:nvSpPr>
          <p:spPr bwMode="gray">
            <a:xfrm>
              <a:off x="7607284" y="3871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1" name="LineLegend2"/>
            <p:cNvSpPr>
              <a:spLocks noChangeShapeType="1"/>
            </p:cNvSpPr>
            <p:nvPr/>
          </p:nvSpPr>
          <p:spPr bwMode="gray">
            <a:xfrm>
              <a:off x="7607284" y="6538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" name="LineLegend3"/>
            <p:cNvSpPr>
              <a:spLocks noChangeShapeType="1"/>
            </p:cNvSpPr>
            <p:nvPr/>
          </p:nvSpPr>
          <p:spPr bwMode="gray">
            <a:xfrm>
              <a:off x="7607284" y="933223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0" name="Legend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gray">
            <a:xfrm>
              <a:off x="8169259" y="279400"/>
              <a:ext cx="539457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01" name="Legend2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gray">
            <a:xfrm>
              <a:off x="8169259" y="546100"/>
              <a:ext cx="539457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 err="1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  <a:endParaRPr lang="ru-RU" sz="14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2" name="Legend3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gray">
            <a:xfrm>
              <a:off x="8169259" y="825501"/>
              <a:ext cx="539457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</p:grpSp>
      <p:grpSp>
        <p:nvGrpSpPr>
          <p:cNvPr id="103" name="LegendBoxes" hidden="1"/>
          <p:cNvGrpSpPr/>
          <p:nvPr userDrawn="1"/>
        </p:nvGrpSpPr>
        <p:grpSpPr>
          <a:xfrm>
            <a:off x="8679118" y="277993"/>
            <a:ext cx="877089" cy="1044754"/>
            <a:chOff x="5894005" y="919828"/>
            <a:chExt cx="793455" cy="1023956"/>
          </a:xfrm>
        </p:grpSpPr>
        <p:sp>
          <p:nvSpPr>
            <p:cNvPr id="104" name="RectangleLegend1"/>
            <p:cNvSpPr>
              <a:spLocks noChangeArrowheads="1"/>
            </p:cNvSpPr>
            <p:nvPr/>
          </p:nvSpPr>
          <p:spPr bwMode="gray">
            <a:xfrm>
              <a:off x="5894005" y="947381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5" name="RectangleLegend2"/>
            <p:cNvSpPr>
              <a:spLocks noChangeArrowheads="1"/>
            </p:cNvSpPr>
            <p:nvPr/>
          </p:nvSpPr>
          <p:spPr bwMode="gray">
            <a:xfrm>
              <a:off x="5894005" y="1217256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6" name="RectangleLegend3"/>
            <p:cNvSpPr>
              <a:spLocks noChangeArrowheads="1"/>
            </p:cNvSpPr>
            <p:nvPr/>
          </p:nvSpPr>
          <p:spPr bwMode="gray">
            <a:xfrm>
              <a:off x="5894005" y="1488719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7" name="RectangleLegend4"/>
            <p:cNvSpPr>
              <a:spLocks noChangeArrowheads="1"/>
            </p:cNvSpPr>
            <p:nvPr/>
          </p:nvSpPr>
          <p:spPr bwMode="gray">
            <a:xfrm>
              <a:off x="5894005" y="1760182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8" name="Legend1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gray">
            <a:xfrm>
              <a:off x="6148005" y="919828"/>
              <a:ext cx="539455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09" name="Legend2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gray">
            <a:xfrm>
              <a:off x="6148005" y="1189703"/>
              <a:ext cx="539455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10" name="Legend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gray">
            <a:xfrm>
              <a:off x="6148005" y="1461166"/>
              <a:ext cx="539455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11" name="Legend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gray">
            <a:xfrm>
              <a:off x="6148005" y="1732629"/>
              <a:ext cx="539455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</p:grpSp>
      <p:grpSp>
        <p:nvGrpSpPr>
          <p:cNvPr id="112" name="LegendMoons" hidden="1"/>
          <p:cNvGrpSpPr/>
          <p:nvPr userDrawn="1"/>
        </p:nvGrpSpPr>
        <p:grpSpPr>
          <a:xfrm>
            <a:off x="8605572" y="277476"/>
            <a:ext cx="950792" cy="1340748"/>
            <a:chOff x="5894005" y="2695123"/>
            <a:chExt cx="860132" cy="1314057"/>
          </a:xfrm>
        </p:grpSpPr>
        <p:grpSp>
          <p:nvGrpSpPr>
            <p:cNvPr id="113" name="MoonLegend1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5894005" y="2695123"/>
              <a:ext cx="209550" cy="218282"/>
              <a:chOff x="4533" y="183"/>
              <a:chExt cx="144" cy="150"/>
            </a:xfrm>
          </p:grpSpPr>
          <p:sp>
            <p:nvSpPr>
              <p:cNvPr id="131" name="Oval 130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32" name="Arc 131" hidden="1"/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14" name="MoonLegend2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5894005" y="2977103"/>
              <a:ext cx="209550" cy="209551"/>
              <a:chOff x="1694" y="2051"/>
              <a:chExt cx="160" cy="160"/>
            </a:xfrm>
          </p:grpSpPr>
          <p:sp>
            <p:nvSpPr>
              <p:cNvPr id="129" name="Oval 41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30" name="Arc 42"/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15" name="MoonLegend4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5894005" y="3524395"/>
              <a:ext cx="209550" cy="209551"/>
              <a:chOff x="4495" y="1204"/>
              <a:chExt cx="160" cy="160"/>
            </a:xfrm>
          </p:grpSpPr>
          <p:sp>
            <p:nvSpPr>
              <p:cNvPr id="127" name="Oval 47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28" name="Arc 48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16" name="MoonLegend5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5894005" y="3799629"/>
              <a:ext cx="209550" cy="209551"/>
              <a:chOff x="4495" y="1447"/>
              <a:chExt cx="160" cy="160"/>
            </a:xfrm>
          </p:grpSpPr>
          <p:sp>
            <p:nvSpPr>
              <p:cNvPr id="125" name="Oval 50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26" name="Oval 5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17" name="MoonLegend3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5894005" y="3251543"/>
              <a:ext cx="209550" cy="209551"/>
              <a:chOff x="4495" y="1205"/>
              <a:chExt cx="160" cy="160"/>
            </a:xfrm>
          </p:grpSpPr>
          <p:sp>
            <p:nvSpPr>
              <p:cNvPr id="123" name="Oval 47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24" name="Arc 48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sp>
          <p:nvSpPr>
            <p:cNvPr id="118" name="Legend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gray">
            <a:xfrm>
              <a:off x="6214680" y="2696542"/>
              <a:ext cx="539457" cy="21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19" name="Legend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gray">
            <a:xfrm>
              <a:off x="6214680" y="2974156"/>
              <a:ext cx="539457" cy="21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  <a:endParaRPr lang="ru-RU" sz="14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20" name="Legend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gray">
            <a:xfrm>
              <a:off x="6214680" y="3248596"/>
              <a:ext cx="539457" cy="21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21" name="Legend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gray">
            <a:xfrm>
              <a:off x="6214680" y="3521448"/>
              <a:ext cx="539457" cy="21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22" name="Legend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gray">
            <a:xfrm>
              <a:off x="6214680" y="3796682"/>
              <a:ext cx="539457" cy="21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50573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</p:sldLayoutIdLst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269875" algn="l"/>
        </a:tabLst>
        <a:defRPr sz="2000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400" baseline="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400" baseline="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400" baseline="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400" baseline="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00" baseline="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3CFF2-F41B-46B5-9AC8-0C4C1F15FF88}" type="datetimeFigureOut">
              <a:rPr lang="ru-RU" smtClean="0"/>
              <a:pPr/>
              <a:t>03.07.2021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725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52" r:id="rId13"/>
  </p:sldLayoutIdLst>
  <p:hf hd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onkyrs-fermer61@dongau.ru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036E43-BD2F-D44D-850A-5FFB25242708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4525" y="116632"/>
            <a:ext cx="2773395" cy="987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5877272"/>
            <a:ext cx="248853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56574" y="2666653"/>
            <a:ext cx="8279746" cy="868515"/>
          </a:xfrm>
          <a:prstGeom prst="rect">
            <a:avLst/>
          </a:prstGeom>
        </p:spPr>
        <p:txBody>
          <a:bodyPr lIns="87750" rIns="146250" anchor="ctr">
            <a:noAutofit/>
          </a:bodyPr>
          <a:lstStyle>
            <a:lvl1pPr algn="l" defTabSz="9145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2B603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 altLang="ru-RU" sz="1950" cap="all" dirty="0" smtClean="0">
                <a:solidFill>
                  <a:schemeClr val="tx1"/>
                </a:solidFill>
              </a:rPr>
              <a:t>ШКОЛА ФЕРМЕРА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9064" y="2348880"/>
            <a:ext cx="4186835" cy="33123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/>
          <a:srcRect l="35790" t="7532" r="35837" b="54340"/>
          <a:stretch/>
        </p:blipFill>
        <p:spPr>
          <a:xfrm>
            <a:off x="9129464" y="116632"/>
            <a:ext cx="715380" cy="765709"/>
          </a:xfrm>
          <a:prstGeom prst="roundRect">
            <a:avLst>
              <a:gd name="adj" fmla="val 2884"/>
            </a:avLst>
          </a:prstGeom>
        </p:spPr>
      </p:pic>
    </p:spTree>
    <p:extLst>
      <p:ext uri="{BB962C8B-B14F-4D97-AF65-F5344CB8AC3E}">
        <p14:creationId xmlns="" xmlns:p14="http://schemas.microsoft.com/office/powerpoint/2010/main" val="261443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3"/>
          <p:cNvSpPr txBox="1">
            <a:spLocks/>
          </p:cNvSpPr>
          <p:nvPr/>
        </p:nvSpPr>
        <p:spPr bwMode="auto">
          <a:xfrm>
            <a:off x="7527925" y="5989341"/>
            <a:ext cx="2311400" cy="23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1pPr>
            <a:lvl2pPr marL="803275" indent="-307975">
              <a:spcBef>
                <a:spcPct val="20000"/>
              </a:spcBef>
              <a:buFont typeface="Arial" pitchFamily="34" charset="0"/>
              <a:buChar char="–"/>
              <a:defRPr sz="3000">
                <a:solidFill>
                  <a:schemeClr val="tx1"/>
                </a:solidFill>
                <a:latin typeface="Calibri" pitchFamily="34" charset="0"/>
              </a:defRPr>
            </a:lvl2pPr>
            <a:lvl3pPr marL="1236663" indent="-246063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731963" indent="-246063">
              <a:spcBef>
                <a:spcPct val="20000"/>
              </a:spcBef>
              <a:buFont typeface="Arial" pitchFamily="34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227263" indent="-246063">
              <a:spcBef>
                <a:spcPct val="20000"/>
              </a:spcBef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684463" indent="-2460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3141663" indent="-2460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598863" indent="-2460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4056063" indent="-2460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C57A5D8-E6D3-467F-BDCF-AE46F6B3D244}" type="slidenum">
              <a:rPr lang="en-US" altLang="ru-RU" sz="1192" b="1">
                <a:solidFill>
                  <a:srgbClr val="19502E"/>
                </a:solidFill>
                <a:latin typeface="Arial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2</a:t>
            </a:fld>
            <a:endParaRPr lang="en-US" altLang="ru-RU" sz="1192" b="1">
              <a:solidFill>
                <a:srgbClr val="19502E"/>
              </a:solidFill>
              <a:latin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7492" y="332656"/>
            <a:ext cx="90655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Школа фермера. Ростов-на-Дону.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b="1" dirty="0" smtClean="0"/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                      </a:t>
            </a:r>
            <a:endParaRPr lang="ru-RU" sz="20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72480" y="836712"/>
            <a:ext cx="919823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00"/>
                </a:solidFill>
                <a:latin typeface="+mn-lt"/>
              </a:rPr>
              <a:t>Ростовский </a:t>
            </a:r>
            <a:r>
              <a:rPr lang="ru-RU" sz="1400" b="1" dirty="0" smtClean="0">
                <a:solidFill>
                  <a:srgbClr val="000000"/>
                </a:solidFill>
                <a:latin typeface="+mn-lt"/>
              </a:rPr>
              <a:t>РФ АО Россельхозбанк совместно с </a:t>
            </a:r>
            <a:r>
              <a:rPr lang="ru-RU" sz="1400" b="1" dirty="0">
                <a:solidFill>
                  <a:srgbClr val="000000"/>
                </a:solidFill>
                <a:latin typeface="+mn-lt"/>
              </a:rPr>
              <a:t>Министерством сельского хозяйства и продовольствия Ростовской области,  Донским государственным аграрным </a:t>
            </a:r>
            <a:r>
              <a:rPr lang="ru-RU" sz="1400" b="1" dirty="0" smtClean="0">
                <a:solidFill>
                  <a:srgbClr val="000000"/>
                </a:solidFill>
                <a:latin typeface="+mn-lt"/>
              </a:rPr>
              <a:t>университетом запускает  проект </a:t>
            </a:r>
            <a:r>
              <a:rPr lang="ru-RU" sz="1400" b="1" dirty="0" smtClean="0">
                <a:solidFill>
                  <a:srgbClr val="000000"/>
                </a:solidFill>
                <a:latin typeface="+mn-lt"/>
              </a:rPr>
              <a:t>«Школа фермера» </a:t>
            </a:r>
            <a:r>
              <a:rPr lang="ru-RU" sz="1400" b="1" dirty="0" smtClean="0">
                <a:solidFill>
                  <a:srgbClr val="000000"/>
                </a:solidFill>
                <a:latin typeface="+mn-lt"/>
              </a:rPr>
              <a:t>в Ростовской </a:t>
            </a:r>
            <a:r>
              <a:rPr lang="ru-RU" sz="1400" b="1" dirty="0" smtClean="0">
                <a:solidFill>
                  <a:srgbClr val="000000"/>
                </a:solidFill>
                <a:latin typeface="+mn-lt"/>
              </a:rPr>
              <a:t>области</a:t>
            </a:r>
          </a:p>
          <a:p>
            <a:pPr algn="just"/>
            <a:endParaRPr lang="ru-RU" sz="500" b="1" dirty="0" smtClean="0">
              <a:solidFill>
                <a:srgbClr val="000000"/>
              </a:solidFill>
              <a:latin typeface="+mn-lt"/>
            </a:endParaRPr>
          </a:p>
          <a:p>
            <a:r>
              <a:rPr lang="ru-RU" sz="1400" b="1" dirty="0" smtClean="0">
                <a:solidFill>
                  <a:srgbClr val="5A8E3A"/>
                </a:solidFill>
                <a:latin typeface="+mn-lt"/>
              </a:rPr>
              <a:t>Обучение по направлениям: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«РАЗВИТИЕ СЕЛЬСКОХОЗЯЙСТВЕННОЙ ПОТРЕБИТЕЛЬСКОЙ КООПЕРАЦИИ»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«ОРГАНИЗАЦИЯ И ФУНКЦИОНИРОВАНИЕ КРЕСТЬЯНСКОГО (ФЕРМЕРСКОГО) ХОЗЯЙСТВА В СОВРЕМЕННЫХ УСЛОВИЯХ. Профиль: «Молочное животноводство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ru-RU" sz="1400" b="1" dirty="0" smtClean="0">
                <a:solidFill>
                  <a:srgbClr val="5A8E3A"/>
                </a:solidFill>
                <a:latin typeface="+mn-lt"/>
              </a:rPr>
              <a:t>Участниками могут стать: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физические лица, имеющие в собственности либо в наследовании земельный участок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сельхозназначения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или иное имущество для осуществления сельскохозяйственной деятельности;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сельхозтоваропроизводители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решившие освоить новые направления деятельности, повысить квалификацию;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лица, ведущие личное подсобное хозяйство ( ЛПХ) </a:t>
            </a:r>
          </a:p>
          <a:p>
            <a:pPr algn="just"/>
            <a:endParaRPr lang="ru-RU" sz="1400" b="1" dirty="0" smtClean="0">
              <a:solidFill>
                <a:srgbClr val="000000"/>
              </a:solidFill>
              <a:latin typeface="+mn-lt"/>
            </a:endParaRPr>
          </a:p>
          <a:p>
            <a:r>
              <a:rPr lang="ru-RU" sz="1200" b="1" dirty="0" smtClean="0">
                <a:solidFill>
                  <a:srgbClr val="5A8E3A"/>
                </a:solidFill>
                <a:latin typeface="+mn-lt"/>
              </a:rPr>
              <a:t>Начало обучения - </a:t>
            </a:r>
            <a:r>
              <a:rPr lang="ru-RU" sz="1200" b="1" dirty="0" smtClean="0">
                <a:solidFill>
                  <a:srgbClr val="5A8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 01.09.2021</a:t>
            </a:r>
          </a:p>
          <a:p>
            <a:pPr algn="just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Заявки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участие принимаются </a:t>
            </a:r>
            <a:r>
              <a:rPr lang="ru-RU" sz="1200" b="1" dirty="0">
                <a:solidFill>
                  <a:srgbClr val="5A8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 12 июля по 19 августа 2021г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электронную почту: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3"/>
              </a:rPr>
              <a:t>konkyrs-fermer61@dongau.ru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тел 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8 903 434 66 49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Подробную информацию можно узнать по тел: 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8 938 112 89 25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или направив обращение на сайт </a:t>
            </a:r>
            <a:r>
              <a:rPr lang="ru-RU" sz="1200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www.rshb.ru </a:t>
            </a:r>
          </a:p>
          <a:p>
            <a:endPara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Список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участников, прошедших конкурсный отбор будет размещен на сайтах: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rshb.ru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don-agro.ru, dongau.ru </a:t>
            </a:r>
            <a:endParaRPr lang="ru-RU" sz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/>
            <a:r>
              <a:rPr lang="ru-RU" sz="1200" b="1" dirty="0" smtClean="0">
                <a:solidFill>
                  <a:srgbClr val="5A8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 </a:t>
            </a:r>
            <a:r>
              <a:rPr lang="ru-RU" sz="1200" b="1" dirty="0">
                <a:solidFill>
                  <a:srgbClr val="5A8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позднее 31 августа 2021 года.</a:t>
            </a:r>
          </a:p>
          <a:p>
            <a:endParaRPr lang="ru-RU" sz="1200" b="1" dirty="0" smtClean="0">
              <a:solidFill>
                <a:srgbClr val="5A8E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1200" b="1" dirty="0">
                <a:solidFill>
                  <a:srgbClr val="5A8E3A"/>
                </a:solidFill>
                <a:latin typeface="+mn-lt"/>
              </a:rPr>
              <a:t>По окончании обучения слушателям выдается диплом государственного образца</a:t>
            </a:r>
            <a:r>
              <a:rPr lang="ru-RU" sz="1200" b="1" dirty="0" smtClean="0">
                <a:solidFill>
                  <a:srgbClr val="5A8E3A"/>
                </a:solidFill>
                <a:latin typeface="+mn-lt"/>
              </a:rPr>
              <a:t>.</a:t>
            </a:r>
            <a:endParaRPr lang="ru-RU" sz="1200" b="1" dirty="0">
              <a:solidFill>
                <a:srgbClr val="5A8E3A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86222" y="5632979"/>
            <a:ext cx="1686160" cy="9526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73080" y="5639516"/>
            <a:ext cx="1702971" cy="9460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1614" y="5632979"/>
            <a:ext cx="1611295" cy="9254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/>
          <a:srcRect l="35790" t="7532" r="35837" b="54340"/>
          <a:stretch/>
        </p:blipFill>
        <p:spPr>
          <a:xfrm>
            <a:off x="9123945" y="63052"/>
            <a:ext cx="715380" cy="765709"/>
          </a:xfrm>
          <a:prstGeom prst="roundRect">
            <a:avLst>
              <a:gd name="adj" fmla="val 2884"/>
            </a:avLst>
          </a:prstGeom>
        </p:spPr>
      </p:pic>
    </p:spTree>
    <p:extLst>
      <p:ext uri="{BB962C8B-B14F-4D97-AF65-F5344CB8AC3E}">
        <p14:creationId xmlns="" xmlns:p14="http://schemas.microsoft.com/office/powerpoint/2010/main" val="78807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mGhR_jEzypHh2Upt6zw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45RnXPnJEdfjWvR5cdj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4dYS_QxBVv9AMhmg1tXV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mGhR_jEzypHh2Upt6zw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45RnXPnJEdfjWvR5cdj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4dYS_QxBVv9AMhmg1tXV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6jSWz6S4CyUR4Goq.Oq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sFXMgYn_tw7eoVENqEE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R0CNDwwTAmaBtfVNCc1.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mGhR_jEzypHh2Upt6zw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45RnXPnJEdfjWvR5cdj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4dYS_QxBVv9AMhmg1tXVw"/>
</p:tagLst>
</file>

<file path=ppt/theme/theme1.xml><?xml version="1.0" encoding="utf-8"?>
<a:theme xmlns:a="http://schemas.openxmlformats.org/drawingml/2006/main" name="Специальное оформление">
  <a:themeElements>
    <a:clrScheme name="Другая 2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2B6030"/>
      </a:accent1>
      <a:accent2>
        <a:srgbClr val="6AA744"/>
      </a:accent2>
      <a:accent3>
        <a:srgbClr val="FFCB05"/>
      </a:accent3>
      <a:accent4>
        <a:srgbClr val="A17711"/>
      </a:accent4>
      <a:accent5>
        <a:srgbClr val="A6CE39"/>
      </a:accent5>
      <a:accent6>
        <a:srgbClr val="65CCFF"/>
      </a:accent6>
      <a:hlink>
        <a:srgbClr val="00AAFF"/>
      </a:hlink>
      <a:folHlink>
        <a:srgbClr val="99DDFF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RSHB">
  <a:themeElements>
    <a:clrScheme name="RSHB">
      <a:dk1>
        <a:srgbClr val="000000"/>
      </a:dk1>
      <a:lt1>
        <a:srgbClr val="FFFFFF"/>
      </a:lt1>
      <a:dk2>
        <a:srgbClr val="0E702A"/>
      </a:dk2>
      <a:lt2>
        <a:srgbClr val="FFFFFF"/>
      </a:lt2>
      <a:accent1>
        <a:srgbClr val="A6CE39"/>
      </a:accent1>
      <a:accent2>
        <a:srgbClr val="6AA744"/>
      </a:accent2>
      <a:accent3>
        <a:srgbClr val="248341"/>
      </a:accent3>
      <a:accent4>
        <a:srgbClr val="245F34"/>
      </a:accent4>
      <a:accent5>
        <a:srgbClr val="FFCB05"/>
      </a:accent5>
      <a:accent6>
        <a:srgbClr val="808080"/>
      </a:accent6>
      <a:hlink>
        <a:srgbClr val="006983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RSHB_Template_(4x3)_РСХБ_Россельхозбанк.potx" id="{7E1B7E84-3B52-4B0E-BD93-C3CF05B086E6}" vid="{0E36FA6A-9B1B-4934-9176-EA77B10C6358}"/>
    </a:ext>
  </a:extLst>
</a:theme>
</file>

<file path=ppt/theme/theme3.xml><?xml version="1.0" encoding="utf-8"?>
<a:theme xmlns:a="http://schemas.openxmlformats.org/drawingml/2006/main" name="2_RSHB">
  <a:themeElements>
    <a:clrScheme name="RSHB">
      <a:dk1>
        <a:srgbClr val="000000"/>
      </a:dk1>
      <a:lt1>
        <a:srgbClr val="FFFFFF"/>
      </a:lt1>
      <a:dk2>
        <a:srgbClr val="0E702A"/>
      </a:dk2>
      <a:lt2>
        <a:srgbClr val="FFFFFF"/>
      </a:lt2>
      <a:accent1>
        <a:srgbClr val="A6CE39"/>
      </a:accent1>
      <a:accent2>
        <a:srgbClr val="6AA744"/>
      </a:accent2>
      <a:accent3>
        <a:srgbClr val="248341"/>
      </a:accent3>
      <a:accent4>
        <a:srgbClr val="245F34"/>
      </a:accent4>
      <a:accent5>
        <a:srgbClr val="FFCB05"/>
      </a:accent5>
      <a:accent6>
        <a:srgbClr val="808080"/>
      </a:accent6>
      <a:hlink>
        <a:srgbClr val="006983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RSHB_Template_(4x3)_РСХБ_Россельхозбанк.potx" id="{7E1B7E84-3B52-4B0E-BD93-C3CF05B086E6}" vid="{0E36FA6A-9B1B-4934-9176-EA77B10C6358}"/>
    </a:ext>
  </a:extLst>
</a:theme>
</file>

<file path=ppt/theme/theme4.xml><?xml version="1.0" encoding="utf-8"?>
<a:theme xmlns:a="http://schemas.openxmlformats.org/drawingml/2006/main" name="3_RSHB">
  <a:themeElements>
    <a:clrScheme name="RSHB">
      <a:dk1>
        <a:srgbClr val="000000"/>
      </a:dk1>
      <a:lt1>
        <a:srgbClr val="FFFFFF"/>
      </a:lt1>
      <a:dk2>
        <a:srgbClr val="0E702A"/>
      </a:dk2>
      <a:lt2>
        <a:srgbClr val="FFFFFF"/>
      </a:lt2>
      <a:accent1>
        <a:srgbClr val="A6CE39"/>
      </a:accent1>
      <a:accent2>
        <a:srgbClr val="6AA744"/>
      </a:accent2>
      <a:accent3>
        <a:srgbClr val="248341"/>
      </a:accent3>
      <a:accent4>
        <a:srgbClr val="245F34"/>
      </a:accent4>
      <a:accent5>
        <a:srgbClr val="FFCB05"/>
      </a:accent5>
      <a:accent6>
        <a:srgbClr val="808080"/>
      </a:accent6>
      <a:hlink>
        <a:srgbClr val="006983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RSHB_Template_(4x3)_РСХБ_Россельхозбанк.potx" id="{7E1B7E84-3B52-4B0E-BD93-C3CF05B086E6}" vid="{0E36FA6A-9B1B-4934-9176-EA77B10C6358}"/>
    </a:ext>
  </a:extLst>
</a:theme>
</file>

<file path=ppt/theme/theme5.xml><?xml version="1.0" encoding="utf-8"?>
<a:theme xmlns:a="http://schemas.openxmlformats.org/drawingml/2006/main" name="Firm Format - template_Blue">
  <a:themeElements>
    <a:clrScheme name="Custom 4">
      <a:dk1>
        <a:srgbClr val="000000"/>
      </a:dk1>
      <a:lt1>
        <a:srgbClr val="FFFFFF"/>
      </a:lt1>
      <a:dk2>
        <a:srgbClr val="144A1B"/>
      </a:dk2>
      <a:lt2>
        <a:srgbClr val="FFFFFF"/>
      </a:lt2>
      <a:accent1>
        <a:srgbClr val="E6E6E6"/>
      </a:accent1>
      <a:accent2>
        <a:srgbClr val="A2B52D"/>
      </a:accent2>
      <a:accent3>
        <a:srgbClr val="00790D"/>
      </a:accent3>
      <a:accent4>
        <a:srgbClr val="144A1B"/>
      </a:accent4>
      <a:accent5>
        <a:srgbClr val="F27F00"/>
      </a:accent5>
      <a:accent6>
        <a:srgbClr val="808080"/>
      </a:accent6>
      <a:hlink>
        <a:srgbClr val="00790D"/>
      </a:hlink>
      <a:folHlink>
        <a:srgbClr val="144A1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Firm Format - template - blue - normal" id="{D3E13674-A1AE-4CD7-A766-C89FB4327D25}" vid="{EFCF8206-EE22-4ED1-8604-A72CD5CE5B04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103884</TotalTime>
  <Words>135</Words>
  <Application>Microsoft Office PowerPoint</Application>
  <PresentationFormat>Лист A4 (210x297 мм)</PresentationFormat>
  <Paragraphs>28</Paragraphs>
  <Slides>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Специальное оформление</vt:lpstr>
      <vt:lpstr>1_RSHB</vt:lpstr>
      <vt:lpstr>2_RSHB</vt:lpstr>
      <vt:lpstr>3_RSHB</vt:lpstr>
      <vt:lpstr>Firm Format - template_Blue</vt:lpstr>
      <vt:lpstr>Тема Office</vt:lpstr>
      <vt:lpstr>think-cell Slide</vt:lpstr>
      <vt:lpstr>Слайд 1</vt:lpstr>
      <vt:lpstr> </vt:lpstr>
    </vt:vector>
  </TitlesOfParts>
  <Company>Россельхозбанк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Байгелова Жанна Урынбасаровна</dc:creator>
  <cp:lastModifiedBy>snitko_tn</cp:lastModifiedBy>
  <cp:revision>879</cp:revision>
  <cp:lastPrinted>2021-04-12T13:43:07Z</cp:lastPrinted>
  <dcterms:created xsi:type="dcterms:W3CDTF">2019-11-26T12:29:04Z</dcterms:created>
  <dcterms:modified xsi:type="dcterms:W3CDTF">2021-07-03T07:33:23Z</dcterms:modified>
</cp:coreProperties>
</file>