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05B37C-A989-42A1-907F-748637AD182F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5CCA0C-5DBD-48D4-9F57-A1C1CD456E7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Памятка  для  жителей  об  обращении  с твердыми  коммунальными  отходами  (ТКО)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ТКО- это отходы, образующиеся в жилых помещениях в процессе потребления физическими лицами, а также товары, утратившие свои потребительские свойства в процессе их использования физическими лицами в жилых помещениях в целях удовлетворения личных и бытовых нужд.</a:t>
            </a:r>
          </a:p>
          <a:p>
            <a:r>
              <a:rPr lang="ru-RU" sz="1600" dirty="0" smtClean="0"/>
              <a:t>Потребители должны осуществлять складирование твердых коммунальных отходов в следующих местах: в контейнеры расположенные на контейнерных площадках. </a:t>
            </a:r>
          </a:p>
          <a:p>
            <a:r>
              <a:rPr lang="ru-RU" sz="1600" dirty="0" smtClean="0"/>
              <a:t>В обязанности регионального оператора по обращению с отходами не входит вывоз отходов, Не относящихся к ТКО (строительные отходы, отходы растениеводства, крупногабаритные отходы)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700" dirty="0" smtClean="0"/>
              <a:t>Виды отходов которые НЕЛЬЗЯ выкидывать в мусоровоз:</a:t>
            </a:r>
          </a:p>
          <a:p>
            <a:r>
              <a:rPr lang="ru-RU" sz="1700" dirty="0" smtClean="0"/>
              <a:t>Строительные отходы;</a:t>
            </a:r>
          </a:p>
          <a:p>
            <a:r>
              <a:rPr lang="ru-RU" sz="1700" dirty="0" smtClean="0"/>
              <a:t>Лампы(</a:t>
            </a:r>
            <a:r>
              <a:rPr lang="ru-RU" sz="1700" dirty="0"/>
              <a:t>л</a:t>
            </a:r>
            <a:r>
              <a:rPr lang="ru-RU" sz="1700" dirty="0" smtClean="0"/>
              <a:t>юминесцентные, ртутьсодержащие);</a:t>
            </a:r>
          </a:p>
          <a:p>
            <a:r>
              <a:rPr lang="ru-RU" sz="1700" dirty="0" smtClean="0"/>
              <a:t>Аккумуляторы и батареи (автомобильные, свинцовые);</a:t>
            </a:r>
          </a:p>
          <a:p>
            <a:r>
              <a:rPr lang="ru-RU" sz="1700" dirty="0" smtClean="0"/>
              <a:t>Масло (отработанное моторное, </a:t>
            </a:r>
            <a:r>
              <a:rPr lang="ru-RU" sz="1700" dirty="0"/>
              <a:t>т</a:t>
            </a:r>
            <a:r>
              <a:rPr lang="ru-RU" sz="1700" dirty="0" smtClean="0"/>
              <a:t>рансформаторное);</a:t>
            </a:r>
          </a:p>
          <a:p>
            <a:r>
              <a:rPr lang="ru-RU" sz="1700" dirty="0" smtClean="0"/>
              <a:t>Шины, покрышки;</a:t>
            </a:r>
          </a:p>
          <a:p>
            <a:r>
              <a:rPr lang="ru-RU" sz="1700" dirty="0" smtClean="0"/>
              <a:t>Стволы и спилы деревьев;</a:t>
            </a:r>
          </a:p>
          <a:p>
            <a:r>
              <a:rPr lang="ru-RU" sz="1700" dirty="0" smtClean="0"/>
              <a:t>Ботва, трава и навоз.</a:t>
            </a:r>
          </a:p>
          <a:p>
            <a:r>
              <a:rPr lang="ru-RU" sz="1700" dirty="0" smtClean="0"/>
              <a:t>Вывоз и утилизация подобных отходов должен производиться отдельно от ТКО, самостоятельно!</a:t>
            </a:r>
            <a:endParaRPr lang="ru-RU" sz="1700" dirty="0" smtClean="0"/>
          </a:p>
          <a:p>
            <a:r>
              <a:rPr lang="ru-RU" sz="1700" b="1" dirty="0" smtClean="0"/>
              <a:t>Сжигать любой мусор запрещено!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159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Памятка  для  жителей  об  обращении  с твердыми  коммунальными  отходами  (ТКО)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жителей об обращении с твердыми коммунальными отходами (ТКО)</dc:title>
  <dc:creator>Кадровик</dc:creator>
  <cp:lastModifiedBy>Кадровик</cp:lastModifiedBy>
  <cp:revision>3</cp:revision>
  <dcterms:created xsi:type="dcterms:W3CDTF">2024-01-19T06:53:59Z</dcterms:created>
  <dcterms:modified xsi:type="dcterms:W3CDTF">2024-01-19T07:17:43Z</dcterms:modified>
</cp:coreProperties>
</file>