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9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7" r:id="rId2"/>
    <p:sldId id="298" r:id="rId3"/>
    <p:sldId id="300" r:id="rId4"/>
    <p:sldId id="301" r:id="rId5"/>
    <p:sldId id="302" r:id="rId6"/>
    <p:sldId id="303" r:id="rId7"/>
    <p:sldId id="305" r:id="rId8"/>
    <p:sldId id="304" r:id="rId9"/>
    <p:sldId id="306" r:id="rId10"/>
    <p:sldId id="307" r:id="rId11"/>
    <p:sldId id="308" r:id="rId12"/>
    <p:sldId id="309" r:id="rId13"/>
    <p:sldId id="311" r:id="rId14"/>
    <p:sldId id="312" r:id="rId15"/>
    <p:sldId id="313" r:id="rId16"/>
    <p:sldId id="31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  <a:srgbClr val="D0E8F4"/>
    <a:srgbClr val="C1E1F1"/>
    <a:srgbClr val="CCFFCC"/>
    <a:srgbClr val="15C2FF"/>
    <a:srgbClr val="FDBFFA"/>
    <a:srgbClr val="FDC3F9"/>
    <a:srgbClr val="FEE6FD"/>
    <a:srgbClr val="CCFF99"/>
    <a:srgbClr val="99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58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5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6.754206429170706E-2"/>
          <c:y val="1.6281974675486519E-2"/>
          <c:w val="0.87890616797900267"/>
          <c:h val="0.7669844980314961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73.713087901766286</c:v>
                </c:pt>
                <c:pt idx="1">
                  <c:v>81.201121184857101</c:v>
                </c:pt>
                <c:pt idx="2">
                  <c:v>6.1534799238241558</c:v>
                </c:pt>
                <c:pt idx="3">
                  <c:v>59.617759028706644</c:v>
                </c:pt>
                <c:pt idx="4">
                  <c:v>60.90069523710698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FF66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0.00</c:formatCode>
                <c:ptCount val="5"/>
                <c:pt idx="0">
                  <c:v>26.286912098233714</c:v>
                </c:pt>
                <c:pt idx="1">
                  <c:v>18.798878815142917</c:v>
                </c:pt>
                <c:pt idx="2">
                  <c:v>93.846520076175864</c:v>
                </c:pt>
                <c:pt idx="3">
                  <c:v>40.382240971293335</c:v>
                </c:pt>
                <c:pt idx="4">
                  <c:v>39.09930476289302</c:v>
                </c:pt>
              </c:numCache>
            </c:numRef>
          </c:val>
        </c:ser>
        <c:dLbls/>
        <c:overlap val="100"/>
        <c:axId val="120308864"/>
        <c:axId val="120310400"/>
      </c:barChart>
      <c:catAx>
        <c:axId val="120308864"/>
        <c:scaling>
          <c:orientation val="minMax"/>
        </c:scaling>
        <c:axPos val="b"/>
        <c:numFmt formatCode="General" sourceLinked="1"/>
        <c:tickLblPos val="nextTo"/>
        <c:spPr>
          <a:noFill/>
          <a:ln w="254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/>
          </a:ln>
          <a:effectLst/>
        </c:spPr>
        <c:txPr>
          <a:bodyPr/>
          <a:lstStyle/>
          <a:p>
            <a:pPr>
              <a:defRPr sz="1600" b="1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20310400"/>
        <c:crosses val="autoZero"/>
        <c:auto val="1"/>
        <c:lblAlgn val="ctr"/>
        <c:lblOffset val="100"/>
      </c:catAx>
      <c:valAx>
        <c:axId val="120310400"/>
        <c:scaling>
          <c:orientation val="minMax"/>
        </c:scaling>
        <c:delete val="1"/>
        <c:axPos val="l"/>
        <c:majorGridlines>
          <c:spPr>
            <a:ln w="25400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  <a:miter/>
            </a:ln>
            <a:effectLst/>
          </c:spPr>
        </c:majorGridlines>
        <c:numFmt formatCode="0.0" sourceLinked="1"/>
        <c:tickLblPos val="nextTo"/>
        <c:crossAx val="120308864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05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105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8541730516532646"/>
          <c:y val="0.54085482960415632"/>
          <c:w val="0.11458269483467355"/>
          <c:h val="8.3459570558226281E-2"/>
        </c:manualLayout>
      </c:layout>
      <c:txPr>
        <a:bodyPr/>
        <a:lstStyle/>
        <a:p>
          <a:pPr>
            <a:defRPr sz="12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rgbClr val="B9E6F1"/>
    </a:solidFill>
    <a:ln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floor>
      <c:spPr>
        <a:solidFill>
          <a:srgbClr val="CCCCFF"/>
        </a:solidFill>
      </c:spPr>
    </c:floor>
    <c:plotArea>
      <c:layout>
        <c:manualLayout>
          <c:layoutTarget val="inner"/>
          <c:xMode val="edge"/>
          <c:yMode val="edge"/>
          <c:x val="5.1246769335063077E-3"/>
          <c:y val="3.4558141404128058E-2"/>
          <c:w val="0.66196003424521654"/>
          <c:h val="0.8457731478845645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Лист1!$A$2:$A$6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 план</c:v>
                </c:pt>
                <c:pt idx="4">
                  <c:v>2019 план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1.8</c:v>
                </c:pt>
                <c:pt idx="1">
                  <c:v>2</c:v>
                </c:pt>
                <c:pt idx="2">
                  <c:v>1.3</c:v>
                </c:pt>
                <c:pt idx="3">
                  <c:v>2.2000000000000002</c:v>
                </c:pt>
                <c:pt idx="4">
                  <c:v>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Лист1!$A$2:$A$6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 план</c:v>
                </c:pt>
                <c:pt idx="4">
                  <c:v>2019 план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</c:v>
                </c:pt>
                <c:pt idx="1">
                  <c:v>6</c:v>
                </c:pt>
                <c:pt idx="2">
                  <c:v>10</c:v>
                </c:pt>
                <c:pt idx="3">
                  <c:v>4.8</c:v>
                </c:pt>
                <c:pt idx="4">
                  <c:v>5</c:v>
                </c:pt>
              </c:numCache>
            </c:numRef>
          </c:val>
        </c:ser>
        <c:dLbls/>
        <c:shape val="box"/>
        <c:axId val="131306624"/>
        <c:axId val="131308160"/>
        <c:axId val="130999168"/>
      </c:bar3DChart>
      <c:catAx>
        <c:axId val="1313066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1308160"/>
        <c:crosses val="autoZero"/>
        <c:auto val="1"/>
        <c:lblAlgn val="ctr"/>
        <c:lblOffset val="100"/>
      </c:catAx>
      <c:valAx>
        <c:axId val="131308160"/>
        <c:scaling>
          <c:orientation val="minMax"/>
        </c:scaling>
        <c:delete val="1"/>
        <c:axPos val="l"/>
        <c:numFmt formatCode="General" sourceLinked="1"/>
        <c:tickLblPos val="nextTo"/>
        <c:crossAx val="131306624"/>
        <c:crosses val="autoZero"/>
        <c:crossBetween val="between"/>
      </c:valAx>
      <c:serAx>
        <c:axId val="130999168"/>
        <c:scaling>
          <c:orientation val="minMax"/>
        </c:scaling>
        <c:delete val="1"/>
        <c:axPos val="b"/>
        <c:tickLblPos val="nextTo"/>
        <c:crossAx val="131308160"/>
        <c:crosses val="autoZero"/>
      </c:serAx>
    </c:plotArea>
    <c:legend>
      <c:legendPos val="r"/>
      <c:layout>
        <c:manualLayout>
          <c:xMode val="edge"/>
          <c:yMode val="edge"/>
          <c:x val="0.69954099842426276"/>
          <c:y val="0.44856174499566298"/>
          <c:w val="0.29020964770872465"/>
          <c:h val="0.11350978428686732"/>
        </c:manualLayout>
      </c:layout>
      <c:txPr>
        <a:bodyPr/>
        <a:lstStyle/>
        <a:p>
          <a:pPr>
            <a:defRPr sz="1400">
              <a:solidFill>
                <a:srgbClr val="7030A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rgbClr val="CCFF99"/>
    </a:solidFill>
    <a:ln>
      <a:solidFill>
        <a:srgbClr val="00B050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8"/>
  <c:chart>
    <c:autoTitleDeleted val="1"/>
    <c:view3D>
      <c:rAngAx val="1"/>
    </c:view3D>
    <c:floor>
      <c:spPr>
        <a:solidFill>
          <a:srgbClr val="FFC000"/>
        </a:solidFill>
      </c:spPr>
    </c:floor>
    <c:plotArea>
      <c:layout>
        <c:manualLayout>
          <c:layoutTarget val="inner"/>
          <c:xMode val="edge"/>
          <c:yMode val="edge"/>
          <c:x val="2.5000000000000001E-2"/>
          <c:y val="2.8124999999999997E-2"/>
          <c:w val="0.95416666666666661"/>
          <c:h val="0.8458282480314961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 план</c:v>
                </c:pt>
                <c:pt idx="4">
                  <c:v>2019 план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20.557239740227381</c:v>
                </c:pt>
                <c:pt idx="1">
                  <c:v>29.983740252936503</c:v>
                </c:pt>
                <c:pt idx="2">
                  <c:v>19.652891136361458</c:v>
                </c:pt>
                <c:pt idx="3">
                  <c:v>14.807550400424221</c:v>
                </c:pt>
                <c:pt idx="4">
                  <c:v>14.99857847005044</c:v>
                </c:pt>
              </c:numCache>
            </c:numRef>
          </c:val>
        </c:ser>
        <c:dLbls/>
        <c:shape val="cylinder"/>
        <c:axId val="122151680"/>
        <c:axId val="122153216"/>
        <c:axId val="0"/>
      </c:bar3DChart>
      <c:catAx>
        <c:axId val="1221516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153216"/>
        <c:crosses val="autoZero"/>
        <c:auto val="1"/>
        <c:lblAlgn val="ctr"/>
        <c:lblOffset val="100"/>
      </c:catAx>
      <c:valAx>
        <c:axId val="122153216"/>
        <c:scaling>
          <c:orientation val="minMax"/>
        </c:scaling>
        <c:delete val="1"/>
        <c:axPos val="l"/>
        <c:numFmt formatCode="General" sourceLinked="1"/>
        <c:tickLblPos val="nextTo"/>
        <c:crossAx val="122151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rgbClr val="CCCCFF"/>
    </a:solidFill>
    <a:ln>
      <a:solidFill>
        <a:srgbClr val="7030A0"/>
      </a:solidFill>
    </a:ln>
  </c:spPr>
  <c:txPr>
    <a:bodyPr/>
    <a:lstStyle/>
    <a:p>
      <a:pPr>
        <a:defRPr sz="1800">
          <a:solidFill>
            <a:srgbClr val="002060"/>
          </a:solidFill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floor>
      <c:spPr>
        <a:solidFill>
          <a:srgbClr val="FFFF00"/>
        </a:solidFill>
        <a:ln>
          <a:solidFill>
            <a:srgbClr val="FF00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 план</c:v>
                </c:pt>
                <c:pt idx="4">
                  <c:v>2019 план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0.9</c:v>
                </c:pt>
                <c:pt idx="1">
                  <c:v>0.6</c:v>
                </c:pt>
                <c:pt idx="2">
                  <c:v>3</c:v>
                </c:pt>
                <c:pt idx="3">
                  <c:v>1.1000000000000001</c:v>
                </c:pt>
                <c:pt idx="4">
                  <c:v>0.95</c:v>
                </c:pt>
              </c:numCache>
            </c:numRef>
          </c:val>
        </c:ser>
        <c:dLbls/>
        <c:shape val="cone"/>
        <c:axId val="122233600"/>
        <c:axId val="122235136"/>
        <c:axId val="0"/>
      </c:bar3DChart>
      <c:catAx>
        <c:axId val="1222336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235136"/>
        <c:crosses val="autoZero"/>
        <c:auto val="1"/>
        <c:lblAlgn val="ctr"/>
        <c:lblOffset val="100"/>
      </c:catAx>
      <c:valAx>
        <c:axId val="122235136"/>
        <c:scaling>
          <c:orientation val="minMax"/>
        </c:scaling>
        <c:delete val="1"/>
        <c:axPos val="l"/>
        <c:numFmt formatCode="General" sourceLinked="1"/>
        <c:tickLblPos val="nextTo"/>
        <c:crossAx val="122233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chemeClr val="accent3">
        <a:lumMod val="40000"/>
        <a:lumOff val="60000"/>
      </a:schemeClr>
    </a:solidFill>
    <a:ln>
      <a:solidFill>
        <a:srgbClr val="00B0F0"/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plotArea>
      <c:layout>
        <c:manualLayout>
          <c:layoutTarget val="inner"/>
          <c:xMode val="edge"/>
          <c:yMode val="edge"/>
          <c:x val="6.2680624041883209E-2"/>
          <c:y val="4.9632603840264564E-2"/>
          <c:w val="0.56919983065199009"/>
          <c:h val="0.9160171188063058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11"/>
          <c:dPt>
            <c:idx val="0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spPr>
              <a:solidFill>
                <a:srgbClr val="FF330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"/>
            <c:spPr>
              <a:solidFill>
                <a:schemeClr val="accent4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-8.9684739723095167E-2"/>
                  <c:y val="0.141678488714929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0.10702495088132727"/>
                  <c:y val="-0.2313029321528377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>
                <c:manualLayout>
                  <c:x val="2.7920838106622804E-2"/>
                  <c:y val="8.296956649234803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3"/>
              <c:layout>
                <c:manualLayout>
                  <c:x val="3.7894384397846072E-2"/>
                  <c:y val="5.038073334949828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0,4%</a:t>
                    </a:r>
                    <a:endParaRPr lang="en-US" dirty="0"/>
                  </a:p>
                </c:rich>
              </c:tx>
              <c:showPercent val="1"/>
            </c:dLbl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- 2 309,2</c:v>
                </c:pt>
                <c:pt idx="1">
                  <c:v>Налоги на имущество -                    3 544,6</c:v>
                </c:pt>
                <c:pt idx="2">
                  <c:v>Налоги на совокупный доход- 274.7</c:v>
                </c:pt>
                <c:pt idx="3">
                  <c:v>Неналоговые доходы- 23.7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8.1999999999999993</c:v>
                </c:pt>
                <c:pt idx="2">
                  <c:v>0.7</c:v>
                </c:pt>
                <c:pt idx="3">
                  <c:v>0.1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</c:legend>
    <c:plotVisOnly val="1"/>
    <c:dispBlanksAs val="zero"/>
  </c:chart>
  <c:spPr>
    <a:solidFill>
      <a:srgbClr val="EEFD95"/>
    </a:solidFill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autoTitleDeleted val="1"/>
    <c:view3D>
      <c:rAngAx val="1"/>
    </c:view3D>
    <c:floor>
      <c:spPr>
        <a:solidFill>
          <a:srgbClr val="00B0F0"/>
        </a:solidFill>
        <a:ln>
          <a:solidFill>
            <a:schemeClr val="bg1"/>
          </a:solidFill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2500000000000012E-3"/>
          <c:y val="4.0624999999999994E-2"/>
          <c:w val="0.95416666666666661"/>
          <c:h val="0.779875246062992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9FFCC"/>
            </a:solidFill>
          </c:spPr>
          <c:cat>
            <c:strRef>
              <c:f>Лист1!$A$2:$A$6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 план</c:v>
                </c:pt>
                <c:pt idx="4">
                  <c:v>2019 план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3.5</c:v>
                </c:pt>
                <c:pt idx="3">
                  <c:v>3</c:v>
                </c:pt>
                <c:pt idx="4">
                  <c:v>3.3</c:v>
                </c:pt>
              </c:numCache>
            </c:numRef>
          </c:val>
        </c:ser>
        <c:dLbls/>
        <c:shape val="box"/>
        <c:axId val="130729088"/>
        <c:axId val="130730624"/>
        <c:axId val="0"/>
      </c:bar3DChart>
      <c:catAx>
        <c:axId val="130729088"/>
        <c:scaling>
          <c:orientation val="minMax"/>
        </c:scaling>
        <c:axPos val="b"/>
        <c:tickLblPos val="nextTo"/>
        <c:spPr>
          <a:noFill/>
          <a:ln w="254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/>
          </a:ln>
          <a:effectLst/>
        </c:spPr>
        <c:txPr>
          <a:bodyPr/>
          <a:lstStyle/>
          <a:p>
            <a:pPr>
              <a:defRPr sz="1400" b="1" i="1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30730624"/>
        <c:crosses val="autoZero"/>
        <c:auto val="1"/>
        <c:lblAlgn val="ctr"/>
        <c:lblOffset val="100"/>
      </c:catAx>
      <c:valAx>
        <c:axId val="130730624"/>
        <c:scaling>
          <c:orientation val="minMax"/>
        </c:scaling>
        <c:delete val="1"/>
        <c:axPos val="l"/>
        <c:numFmt formatCode="General" sourceLinked="1"/>
        <c:tickLblPos val="nextTo"/>
        <c:crossAx val="130729088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spPr>
    <a:ln>
      <a:solidFill>
        <a:srgbClr val="00B0F0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Налог на имущество физических лиц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2.6208904185232113E-2"/>
          <c:y val="1.6826457285475094E-2"/>
        </c:manualLayout>
      </c:layout>
    </c:title>
    <c:view3D>
      <c:rAngAx val="1"/>
    </c:view3D>
    <c:floor>
      <c:spPr>
        <a:solidFill>
          <a:srgbClr val="00B050"/>
        </a:soli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529695007961638E-2"/>
          <c:y val="7.151244346326914E-2"/>
          <c:w val="0.92311018989464111"/>
          <c:h val="0.73070911261967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tint val="70000"/>
                <a:satMod val="115000"/>
              </a:schemeClr>
            </a:solidFill>
            <a:ln w="25400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miter/>
            </a:ln>
            <a:effectLst/>
          </c:spPr>
          <c:cat>
            <c:strRef>
              <c:f>Лист1!$A$2:$A$6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 план</c:v>
                </c:pt>
                <c:pt idx="4">
                  <c:v>2019 план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1.5</c:v>
                </c:pt>
                <c:pt idx="1">
                  <c:v>2.5</c:v>
                </c:pt>
                <c:pt idx="2">
                  <c:v>4.5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dLbls/>
        <c:shape val="cylinder"/>
        <c:axId val="130248704"/>
        <c:axId val="130250240"/>
        <c:axId val="0"/>
      </c:bar3DChart>
      <c:catAx>
        <c:axId val="1302487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250240"/>
        <c:crosses val="autoZero"/>
        <c:auto val="1"/>
        <c:lblAlgn val="ctr"/>
        <c:lblOffset val="100"/>
      </c:catAx>
      <c:valAx>
        <c:axId val="130250240"/>
        <c:scaling>
          <c:orientation val="minMax"/>
        </c:scaling>
        <c:delete val="1"/>
        <c:axPos val="l"/>
        <c:numFmt formatCode="General" sourceLinked="1"/>
        <c:tickLblPos val="nextTo"/>
        <c:crossAx val="130248704"/>
        <c:crosses val="autoZero"/>
        <c:crossBetween val="between"/>
      </c:valAx>
    </c:plotArea>
    <c:plotVisOnly val="1"/>
    <c:dispBlanksAs val="gap"/>
  </c:chart>
  <c:spPr>
    <a:solidFill>
      <a:srgbClr val="EEFD95"/>
    </a:solidFill>
    <a:ln>
      <a:solidFill>
        <a:srgbClr val="0070C0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Земельный</a:t>
            </a:r>
            <a:r>
              <a:rPr lang="ru-RU" sz="1800" baseline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налог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AngAx val="1"/>
    </c:view3D>
    <c:floor>
      <c:spPr>
        <a:solidFill>
          <a:srgbClr val="FFFF00"/>
        </a:solidFill>
      </c:spPr>
    </c:floor>
    <c:plotArea>
      <c:layout>
        <c:manualLayout>
          <c:layoutTarget val="inner"/>
          <c:xMode val="edge"/>
          <c:yMode val="edge"/>
          <c:x val="3.1291326053377588E-2"/>
          <c:y val="9.6499734220318156E-2"/>
          <c:w val="0.9374173478932446"/>
          <c:h val="0.7312631903035152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CCFF"/>
            </a:solidFill>
          </c:spPr>
          <c:cat>
            <c:strRef>
              <c:f>Лист1!$A$2:$A$6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     план</c:v>
                </c:pt>
                <c:pt idx="3">
                  <c:v>2018          план</c:v>
                </c:pt>
                <c:pt idx="4">
                  <c:v>2019       план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3.3</c:v>
                </c:pt>
                <c:pt idx="1">
                  <c:v>4.5</c:v>
                </c:pt>
                <c:pt idx="2">
                  <c:v>4</c:v>
                </c:pt>
                <c:pt idx="3">
                  <c:v>3.5</c:v>
                </c:pt>
                <c:pt idx="4">
                  <c:v>3.5</c:v>
                </c:pt>
              </c:numCache>
            </c:numRef>
          </c:val>
        </c:ser>
        <c:dLbls/>
        <c:shape val="cylinder"/>
        <c:axId val="130796160"/>
        <c:axId val="130806144"/>
        <c:axId val="0"/>
      </c:bar3DChart>
      <c:catAx>
        <c:axId val="13079616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806144"/>
        <c:crosses val="autoZero"/>
        <c:auto val="1"/>
        <c:lblAlgn val="ctr"/>
        <c:lblOffset val="100"/>
      </c:catAx>
      <c:valAx>
        <c:axId val="130806144"/>
        <c:scaling>
          <c:orientation val="minMax"/>
        </c:scaling>
        <c:delete val="1"/>
        <c:axPos val="l"/>
        <c:numFmt formatCode="General" sourceLinked="1"/>
        <c:tickLblPos val="nextTo"/>
        <c:crossAx val="130796160"/>
        <c:crosses val="autoZero"/>
        <c:crossBetween val="between"/>
      </c:valAx>
    </c:plotArea>
    <c:plotVisOnly val="1"/>
    <c:dispBlanksAs val="gap"/>
  </c:chart>
  <c:spPr>
    <a:solidFill>
      <a:srgbClr val="CCFF99"/>
    </a:solidFill>
    <a:ln>
      <a:solidFill>
        <a:srgbClr val="0070C0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hart>
    <c:autoTitleDeleted val="1"/>
    <c:plotArea>
      <c:layout/>
      <c:bar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cat>
            <c:strRef>
              <c:f>Лист1!$A$2:$A$6</c:f>
              <c:strCache>
                <c:ptCount val="5"/>
                <c:pt idx="0">
                  <c:v>Факт 2015</c:v>
                </c:pt>
                <c:pt idx="1">
                  <c:v>Факт 2016</c:v>
                </c:pt>
                <c:pt idx="2">
                  <c:v>План 2017</c:v>
                </c:pt>
                <c:pt idx="3">
                  <c:v>План 2018</c:v>
                </c:pt>
                <c:pt idx="4">
                  <c:v>План 2019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5.5</c:v>
                </c:pt>
                <c:pt idx="2">
                  <c:v>8</c:v>
                </c:pt>
                <c:pt idx="3">
                  <c:v>3.2</c:v>
                </c:pt>
                <c:pt idx="4">
                  <c:v>3.1</c:v>
                </c:pt>
              </c:numCache>
            </c:numRef>
          </c:val>
        </c:ser>
        <c:dLbls/>
        <c:overlap val="100"/>
        <c:axId val="130888448"/>
        <c:axId val="130889984"/>
      </c:barChart>
      <c:catAx>
        <c:axId val="130888448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889984"/>
        <c:crosses val="autoZero"/>
        <c:auto val="1"/>
        <c:lblAlgn val="ctr"/>
        <c:lblOffset val="100"/>
      </c:catAx>
      <c:valAx>
        <c:axId val="130889984"/>
        <c:scaling>
          <c:orientation val="minMax"/>
        </c:scaling>
        <c:delete val="1"/>
        <c:axPos val="b"/>
        <c:numFmt formatCode="General" sourceLinked="1"/>
        <c:tickLblPos val="nextTo"/>
        <c:crossAx val="1308884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rgbClr val="CCFFCC"/>
    </a:solidFill>
    <a:ln>
      <a:solidFill>
        <a:schemeClr val="accent4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8918436889759142E-2"/>
          <c:y val="2.6178718672507914E-2"/>
          <c:w val="0.61523288086772632"/>
          <c:h val="0.93661904096487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accent6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rgbClr val="FF3300"/>
              </a:solidFill>
            </c:spPr>
          </c:dPt>
          <c:dPt>
            <c:idx val="5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6"/>
            <c:spPr>
              <a:solidFill>
                <a:srgbClr val="00B050"/>
              </a:solidFill>
            </c:spPr>
          </c:dPt>
          <c:cat>
            <c:strRef>
              <c:f>Лист1!$A$2:$A$8</c:f>
              <c:strCache>
                <c:ptCount val="7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Культура и кинематография</c:v>
                </c:pt>
                <c:pt idx="6">
                  <c:v>Физическая культура и спорт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3.6</c:v>
                </c:pt>
                <c:pt idx="1">
                  <c:v>0.4</c:v>
                </c:pt>
                <c:pt idx="2">
                  <c:v>0.5</c:v>
                </c:pt>
                <c:pt idx="3">
                  <c:v>2</c:v>
                </c:pt>
                <c:pt idx="4">
                  <c:v>9.1999999999999993</c:v>
                </c:pt>
                <c:pt idx="5">
                  <c:v>3</c:v>
                </c:pt>
                <c:pt idx="6">
                  <c:v>0.1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63802899038489469"/>
          <c:y val="0.10699835581535044"/>
          <c:w val="0.35091682962636295"/>
          <c:h val="0.78600328836929911"/>
        </c:manualLayout>
      </c:layout>
      <c:txPr>
        <a:bodyPr/>
        <a:lstStyle/>
        <a:p>
          <a:pPr>
            <a:defRPr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solidFill>
      <a:srgbClr val="FFFF99"/>
    </a:solidFill>
    <a:ln>
      <a:solidFill>
        <a:srgbClr val="FF3300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image" Target="../media/image61.png"/><Relationship Id="rId4" Type="http://schemas.openxmlformats.org/officeDocument/2006/relationships/image" Target="../media/image9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image" Target="../media/image101.png"/><Relationship Id="rId5" Type="http://schemas.openxmlformats.org/officeDocument/2006/relationships/image" Target="../media/image141.png"/><Relationship Id="rId4" Type="http://schemas.openxmlformats.org/officeDocument/2006/relationships/image" Target="../media/image1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211.png"/><Relationship Id="rId2" Type="http://schemas.openxmlformats.org/officeDocument/2006/relationships/image" Target="../media/image161.png"/><Relationship Id="rId1" Type="http://schemas.openxmlformats.org/officeDocument/2006/relationships/image" Target="../media/image151.png"/><Relationship Id="rId6" Type="http://schemas.openxmlformats.org/officeDocument/2006/relationships/image" Target="../media/image201.png"/><Relationship Id="rId5" Type="http://schemas.openxmlformats.org/officeDocument/2006/relationships/image" Target="../media/image191.png"/><Relationship Id="rId4" Type="http://schemas.openxmlformats.org/officeDocument/2006/relationships/image" Target="../media/image18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image" Target="../media/image101.png"/><Relationship Id="rId5" Type="http://schemas.openxmlformats.org/officeDocument/2006/relationships/image" Target="../media/image141.png"/><Relationship Id="rId4" Type="http://schemas.openxmlformats.org/officeDocument/2006/relationships/image" Target="../media/image13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image" Target="../media/image151.png"/><Relationship Id="rId6" Type="http://schemas.openxmlformats.org/officeDocument/2006/relationships/image" Target="../media/image211.png"/><Relationship Id="rId5" Type="http://schemas.openxmlformats.org/officeDocument/2006/relationships/image" Target="../media/image201.png"/><Relationship Id="rId4" Type="http://schemas.openxmlformats.org/officeDocument/2006/relationships/image" Target="../media/image1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EBA49-CC3E-4809-A9BF-86BC79851CE7}" type="doc">
      <dgm:prSet loTypeId="urn:microsoft.com/office/officeart/2005/8/layout/pyramid2" loCatId="pyramid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D1AF304-0828-41B5-98F3-2663186A875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политики и основные направления налоговой политики Михайловского сельского поселения на 2017-2019 годы (Постановление Администрации Михайловского сельского поселения от 14.11.2016 № 177)</a:t>
          </a:r>
          <a:endParaRPr lang="ru-RU" sz="1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F29525-FBE8-4FBA-B815-65CAC0A7ACE3}" type="parTrans" cxnId="{8FF2CD6D-71E7-4626-93C2-51B51D232E12}">
      <dgm:prSet/>
      <dgm:spPr/>
      <dgm:t>
        <a:bodyPr/>
        <a:lstStyle/>
        <a:p>
          <a:endParaRPr lang="ru-RU"/>
        </a:p>
      </dgm:t>
    </dgm:pt>
    <dgm:pt modelId="{FD85D0AD-911D-4C6B-A264-8B989B192350}" type="sibTrans" cxnId="{8FF2CD6D-71E7-4626-93C2-51B51D232E12}">
      <dgm:prSet/>
      <dgm:spPr/>
      <dgm:t>
        <a:bodyPr/>
        <a:lstStyle/>
        <a:p>
          <a:endParaRPr lang="ru-RU"/>
        </a:p>
      </dgm:t>
    </dgm:pt>
    <dgm:pt modelId="{3D5506DC-E6A0-42EF-850B-5BCEEF31946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Муниципальные программы Михайловского сельского поселения (проекты изменений в них)</a:t>
          </a:r>
          <a:endParaRPr lang="ru-RU" sz="1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CEA5FF-7FE4-447E-B301-A5CEF68D29D9}" type="parTrans" cxnId="{D2760E09-7D93-4836-9620-825711D0941A}">
      <dgm:prSet/>
      <dgm:spPr/>
      <dgm:t>
        <a:bodyPr/>
        <a:lstStyle/>
        <a:p>
          <a:endParaRPr lang="ru-RU"/>
        </a:p>
      </dgm:t>
    </dgm:pt>
    <dgm:pt modelId="{10696F49-96C1-4150-A2BC-BE1F5C6C0DC4}" type="sibTrans" cxnId="{D2760E09-7D93-4836-9620-825711D0941A}">
      <dgm:prSet/>
      <dgm:spPr/>
      <dgm:t>
        <a:bodyPr/>
        <a:lstStyle/>
        <a:p>
          <a:endParaRPr lang="ru-RU"/>
        </a:p>
      </dgm:t>
    </dgm:pt>
    <dgm:pt modelId="{4B07953B-6113-42B1-ADFE-E91FA98AEB4C}">
      <dgm:prSet custT="1"/>
      <dgm:spPr/>
      <dgm:t>
        <a:bodyPr/>
        <a:lstStyle/>
        <a:p>
          <a:r>
            <a: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Михайловского сельского поселения на 2017-2019 годы (Постановление Администрации Михайловского сельского поселения от 21 июля 2016 года № 112/1)</a:t>
          </a:r>
          <a:endParaRPr lang="ru-RU" sz="1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843B24-58F4-4591-8B35-833A25964BEC}" type="parTrans" cxnId="{017DAC80-B6B5-4080-9067-672CA063FD70}">
      <dgm:prSet/>
      <dgm:spPr/>
      <dgm:t>
        <a:bodyPr/>
        <a:lstStyle/>
        <a:p>
          <a:endParaRPr lang="ru-RU"/>
        </a:p>
      </dgm:t>
    </dgm:pt>
    <dgm:pt modelId="{3B4D0E05-B4A3-4B45-AFFF-EE454FC2268B}" type="sibTrans" cxnId="{017DAC80-B6B5-4080-9067-672CA063FD70}">
      <dgm:prSet/>
      <dgm:spPr/>
      <dgm:t>
        <a:bodyPr/>
        <a:lstStyle/>
        <a:p>
          <a:endParaRPr lang="ru-RU"/>
        </a:p>
      </dgm:t>
    </dgm:pt>
    <dgm:pt modelId="{6786AA8B-9EFE-4950-B9BC-0BE1BF2ED86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Решение Собрания депутатов Михайловского сельского поселения «О бюджете Михайловского сельского поселения Красносулинского района на 2017 год и на плановый период 2018 и 2019 годов»</a:t>
          </a:r>
        </a:p>
      </dgm:t>
    </dgm:pt>
    <dgm:pt modelId="{31BCCBC8-101C-49EB-9B2B-6191696AE73A}" type="parTrans" cxnId="{0F9685C6-7851-4C5C-BAAD-F284228FF229}">
      <dgm:prSet/>
      <dgm:spPr/>
      <dgm:t>
        <a:bodyPr/>
        <a:lstStyle/>
        <a:p>
          <a:endParaRPr lang="ru-RU"/>
        </a:p>
      </dgm:t>
    </dgm:pt>
    <dgm:pt modelId="{AF296279-97AA-4D48-A396-FBDAEFB5D216}" type="sibTrans" cxnId="{0F9685C6-7851-4C5C-BAAD-F284228FF229}">
      <dgm:prSet/>
      <dgm:spPr/>
      <dgm:t>
        <a:bodyPr/>
        <a:lstStyle/>
        <a:p>
          <a:endParaRPr lang="ru-RU"/>
        </a:p>
      </dgm:t>
    </dgm:pt>
    <dgm:pt modelId="{B6964EC3-4755-4728-9489-D1138B261BCE}" type="pres">
      <dgm:prSet presAssocID="{E6EEBA49-CC3E-4809-A9BF-86BC79851CE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887A1C0-4564-49C9-B4CF-4AE6EF7696EF}" type="pres">
      <dgm:prSet presAssocID="{E6EEBA49-CC3E-4809-A9BF-86BC79851CE7}" presName="pyramid" presStyleLbl="node1" presStyleIdx="0" presStyleCnt="1" custScaleX="59084" custLinFactNeighborX="-6208" custLinFactNeighborY="-1772"/>
      <dgm:spPr>
        <a:solidFill>
          <a:schemeClr val="tx2">
            <a:lumMod val="60000"/>
            <a:lumOff val="40000"/>
          </a:schemeClr>
        </a:solidFill>
        <a:ln>
          <a:solidFill>
            <a:srgbClr val="B2291E"/>
          </a:solidFill>
        </a:ln>
      </dgm:spPr>
      <dgm:t>
        <a:bodyPr/>
        <a:lstStyle/>
        <a:p>
          <a:endParaRPr lang="ru-RU"/>
        </a:p>
      </dgm:t>
    </dgm:pt>
    <dgm:pt modelId="{EF9CE4B0-AAE3-4A8D-A981-89C9D80A94F2}" type="pres">
      <dgm:prSet presAssocID="{E6EEBA49-CC3E-4809-A9BF-86BC79851CE7}" presName="theList" presStyleCnt="0"/>
      <dgm:spPr/>
    </dgm:pt>
    <dgm:pt modelId="{69AE1D45-6270-42D9-80BF-0C6B48BBF054}" type="pres">
      <dgm:prSet presAssocID="{4B07953B-6113-42B1-ADFE-E91FA98AEB4C}" presName="aNode" presStyleLbl="fgAcc1" presStyleIdx="0" presStyleCnt="4" custScaleX="168416" custScaleY="107905" custLinFactY="-13583" custLinFactNeighborX="163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C5454-7D21-424A-8637-09FF125AC29A}" type="pres">
      <dgm:prSet presAssocID="{4B07953B-6113-42B1-ADFE-E91FA98AEB4C}" presName="aSpace" presStyleCnt="0"/>
      <dgm:spPr/>
    </dgm:pt>
    <dgm:pt modelId="{E7F961AE-FFCB-4F2A-B910-7F1C6D72402E}" type="pres">
      <dgm:prSet presAssocID="{CD1AF304-0828-41B5-98F3-2663186A875C}" presName="aNode" presStyleLbl="fgAcc1" presStyleIdx="1" presStyleCnt="4" custScaleX="166761" custScaleY="123341" custLinFactY="-543" custLinFactNeighborX="1547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AD6B0-1BC8-48C0-8C0D-CC2EE564812D}" type="pres">
      <dgm:prSet presAssocID="{CD1AF304-0828-41B5-98F3-2663186A875C}" presName="aSpace" presStyleCnt="0"/>
      <dgm:spPr/>
    </dgm:pt>
    <dgm:pt modelId="{7D639F54-A416-4A56-B103-1B17C606FB2B}" type="pres">
      <dgm:prSet presAssocID="{3D5506DC-E6A0-42EF-850B-5BCEEF319460}" presName="aNode" presStyleLbl="fgAcc1" presStyleIdx="2" presStyleCnt="4" custScaleX="167462" custScaleY="106115" custLinFactNeighborX="15824" custLinFactNeighborY="4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BB6BAC-3487-4E16-A825-685EFB70C1E8}" type="pres">
      <dgm:prSet presAssocID="{3D5506DC-E6A0-42EF-850B-5BCEEF319460}" presName="aSpace" presStyleCnt="0"/>
      <dgm:spPr/>
    </dgm:pt>
    <dgm:pt modelId="{E49E30F9-4956-4378-A539-47349C83CE83}" type="pres">
      <dgm:prSet presAssocID="{6786AA8B-9EFE-4950-B9BC-0BE1BF2ED86A}" presName="aNode" presStyleLbl="fgAcc1" presStyleIdx="3" presStyleCnt="4" custScaleX="167462" custScaleY="96136" custLinFactY="12871" custLinFactNeighborX="1674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CE9D3-9B9A-4644-9B7D-33BF7D54A5BC}" type="pres">
      <dgm:prSet presAssocID="{6786AA8B-9EFE-4950-B9BC-0BE1BF2ED86A}" presName="aSpace" presStyleCnt="0"/>
      <dgm:spPr/>
    </dgm:pt>
  </dgm:ptLst>
  <dgm:cxnLst>
    <dgm:cxn modelId="{8FF2CD6D-71E7-4626-93C2-51B51D232E12}" srcId="{E6EEBA49-CC3E-4809-A9BF-86BC79851CE7}" destId="{CD1AF304-0828-41B5-98F3-2663186A875C}" srcOrd="1" destOrd="0" parTransId="{83F29525-FBE8-4FBA-B815-65CAC0A7ACE3}" sibTransId="{FD85D0AD-911D-4C6B-A264-8B989B192350}"/>
    <dgm:cxn modelId="{017DAC80-B6B5-4080-9067-672CA063FD70}" srcId="{E6EEBA49-CC3E-4809-A9BF-86BC79851CE7}" destId="{4B07953B-6113-42B1-ADFE-E91FA98AEB4C}" srcOrd="0" destOrd="0" parTransId="{82843B24-58F4-4591-8B35-833A25964BEC}" sibTransId="{3B4D0E05-B4A3-4B45-AFFF-EE454FC2268B}"/>
    <dgm:cxn modelId="{31738494-811F-4597-9D1C-DEE270EBE595}" type="presOf" srcId="{6786AA8B-9EFE-4950-B9BC-0BE1BF2ED86A}" destId="{E49E30F9-4956-4378-A539-47349C83CE83}" srcOrd="0" destOrd="0" presId="urn:microsoft.com/office/officeart/2005/8/layout/pyramid2"/>
    <dgm:cxn modelId="{0F9685C6-7851-4C5C-BAAD-F284228FF229}" srcId="{E6EEBA49-CC3E-4809-A9BF-86BC79851CE7}" destId="{6786AA8B-9EFE-4950-B9BC-0BE1BF2ED86A}" srcOrd="3" destOrd="0" parTransId="{31BCCBC8-101C-49EB-9B2B-6191696AE73A}" sibTransId="{AF296279-97AA-4D48-A396-FBDAEFB5D216}"/>
    <dgm:cxn modelId="{E5600018-1AA7-412E-BB86-F13EFA999355}" type="presOf" srcId="{E6EEBA49-CC3E-4809-A9BF-86BC79851CE7}" destId="{B6964EC3-4755-4728-9489-D1138B261BCE}" srcOrd="0" destOrd="0" presId="urn:microsoft.com/office/officeart/2005/8/layout/pyramid2"/>
    <dgm:cxn modelId="{4C78B795-0779-4C7E-BBAF-02ADDF40AB8B}" type="presOf" srcId="{CD1AF304-0828-41B5-98F3-2663186A875C}" destId="{E7F961AE-FFCB-4F2A-B910-7F1C6D72402E}" srcOrd="0" destOrd="0" presId="urn:microsoft.com/office/officeart/2005/8/layout/pyramid2"/>
    <dgm:cxn modelId="{600C5A4F-55C9-445E-9CC5-AF20A7738ED3}" type="presOf" srcId="{3D5506DC-E6A0-42EF-850B-5BCEEF319460}" destId="{7D639F54-A416-4A56-B103-1B17C606FB2B}" srcOrd="0" destOrd="0" presId="urn:microsoft.com/office/officeart/2005/8/layout/pyramid2"/>
    <dgm:cxn modelId="{2956CA81-EAD3-4776-B456-C315A15276D4}" type="presOf" srcId="{4B07953B-6113-42B1-ADFE-E91FA98AEB4C}" destId="{69AE1D45-6270-42D9-80BF-0C6B48BBF054}" srcOrd="0" destOrd="0" presId="urn:microsoft.com/office/officeart/2005/8/layout/pyramid2"/>
    <dgm:cxn modelId="{D2760E09-7D93-4836-9620-825711D0941A}" srcId="{E6EEBA49-CC3E-4809-A9BF-86BC79851CE7}" destId="{3D5506DC-E6A0-42EF-850B-5BCEEF319460}" srcOrd="2" destOrd="0" parTransId="{57CEA5FF-7FE4-447E-B301-A5CEF68D29D9}" sibTransId="{10696F49-96C1-4150-A2BC-BE1F5C6C0DC4}"/>
    <dgm:cxn modelId="{A57DA1A6-B411-4E73-BA14-061517DB668B}" type="presParOf" srcId="{B6964EC3-4755-4728-9489-D1138B261BCE}" destId="{A887A1C0-4564-49C9-B4CF-4AE6EF7696EF}" srcOrd="0" destOrd="0" presId="urn:microsoft.com/office/officeart/2005/8/layout/pyramid2"/>
    <dgm:cxn modelId="{D39604F8-8A07-4C7D-8CF7-178FEA716E86}" type="presParOf" srcId="{B6964EC3-4755-4728-9489-D1138B261BCE}" destId="{EF9CE4B0-AAE3-4A8D-A981-89C9D80A94F2}" srcOrd="1" destOrd="0" presId="urn:microsoft.com/office/officeart/2005/8/layout/pyramid2"/>
    <dgm:cxn modelId="{06472E25-9ED0-411E-8C4A-BEA7D866700C}" type="presParOf" srcId="{EF9CE4B0-AAE3-4A8D-A981-89C9D80A94F2}" destId="{69AE1D45-6270-42D9-80BF-0C6B48BBF054}" srcOrd="0" destOrd="0" presId="urn:microsoft.com/office/officeart/2005/8/layout/pyramid2"/>
    <dgm:cxn modelId="{EA855F0E-743E-4539-91DF-9E3E1EB8CD72}" type="presParOf" srcId="{EF9CE4B0-AAE3-4A8D-A981-89C9D80A94F2}" destId="{900C5454-7D21-424A-8637-09FF125AC29A}" srcOrd="1" destOrd="0" presId="urn:microsoft.com/office/officeart/2005/8/layout/pyramid2"/>
    <dgm:cxn modelId="{657659D7-3659-4A67-94B8-C7AF92CD399D}" type="presParOf" srcId="{EF9CE4B0-AAE3-4A8D-A981-89C9D80A94F2}" destId="{E7F961AE-FFCB-4F2A-B910-7F1C6D72402E}" srcOrd="2" destOrd="0" presId="urn:microsoft.com/office/officeart/2005/8/layout/pyramid2"/>
    <dgm:cxn modelId="{96AD3D3F-FAB5-4862-B985-A6F811008F71}" type="presParOf" srcId="{EF9CE4B0-AAE3-4A8D-A981-89C9D80A94F2}" destId="{118AD6B0-1BC8-48C0-8C0D-CC2EE564812D}" srcOrd="3" destOrd="0" presId="urn:microsoft.com/office/officeart/2005/8/layout/pyramid2"/>
    <dgm:cxn modelId="{CD92AB56-3428-42CE-B120-0E360FCC586F}" type="presParOf" srcId="{EF9CE4B0-AAE3-4A8D-A981-89C9D80A94F2}" destId="{7D639F54-A416-4A56-B103-1B17C606FB2B}" srcOrd="4" destOrd="0" presId="urn:microsoft.com/office/officeart/2005/8/layout/pyramid2"/>
    <dgm:cxn modelId="{8C0B5CD0-5CCB-43DE-8769-D74AA41E3CC1}" type="presParOf" srcId="{EF9CE4B0-AAE3-4A8D-A981-89C9D80A94F2}" destId="{C4BB6BAC-3487-4E16-A825-685EFB70C1E8}" srcOrd="5" destOrd="0" presId="urn:microsoft.com/office/officeart/2005/8/layout/pyramid2"/>
    <dgm:cxn modelId="{59942578-7965-415B-9790-0F3DB3E769DB}" type="presParOf" srcId="{EF9CE4B0-AAE3-4A8D-A981-89C9D80A94F2}" destId="{E49E30F9-4956-4378-A539-47349C83CE83}" srcOrd="6" destOrd="0" presId="urn:microsoft.com/office/officeart/2005/8/layout/pyramid2"/>
    <dgm:cxn modelId="{BCD55212-A93D-43AE-85DE-95901DEDC6E7}" type="presParOf" srcId="{EF9CE4B0-AAE3-4A8D-A981-89C9D80A94F2}" destId="{32ECE9D3-9B9A-4644-9B7D-33BF7D54A5B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6DF35-1FCB-41A7-A1E7-FDA43ED36F15}" type="doc">
      <dgm:prSet loTypeId="urn:microsoft.com/office/officeart/2008/layout/PictureAccent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1C8ED2-100F-4540-9C28-35A5B6F38B8E}">
      <dgm:prSet phldrT="[Текст]" custT="1"/>
      <dgm:spPr>
        <a:solidFill>
          <a:schemeClr val="accent4">
            <a:lumMod val="20000"/>
            <a:lumOff val="80000"/>
          </a:schemeClr>
        </a:solidFill>
        <a:ln w="285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800" b="1" i="1" dirty="0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rPr>
            <a:t>Бюджет на 2017 год и плановый период 2018 и 2019 годов</a:t>
          </a:r>
        </a:p>
        <a:p>
          <a:pPr algn="ctr"/>
          <a:r>
            <a:rPr lang="ru-RU" sz="1800" b="1" i="1" dirty="0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rPr>
            <a:t>содержит приоритетные пути реализации бюджетной политики:</a:t>
          </a:r>
          <a:endParaRPr lang="ru-RU" sz="1800" dirty="0">
            <a:solidFill>
              <a:srgbClr val="C00000"/>
            </a:solidFill>
            <a:effectLst/>
          </a:endParaRPr>
        </a:p>
      </dgm:t>
    </dgm:pt>
    <dgm:pt modelId="{47C17E18-66C4-455C-969E-9505A43D1201}" type="parTrans" cxnId="{6BB9F364-8B4C-40F5-A518-45E71BB07D5F}">
      <dgm:prSet/>
      <dgm:spPr/>
      <dgm:t>
        <a:bodyPr/>
        <a:lstStyle/>
        <a:p>
          <a:endParaRPr lang="ru-RU"/>
        </a:p>
      </dgm:t>
    </dgm:pt>
    <dgm:pt modelId="{C1E3A250-4F2D-4A82-A5C0-F33E4CC78DDE}" type="sibTrans" cxnId="{6BB9F364-8B4C-40F5-A518-45E71BB07D5F}">
      <dgm:prSet/>
      <dgm:spPr/>
      <dgm:t>
        <a:bodyPr/>
        <a:lstStyle/>
        <a:p>
          <a:endParaRPr lang="ru-RU"/>
        </a:p>
      </dgm:t>
    </dgm:pt>
    <dgm:pt modelId="{7889C2C9-D912-43D0-8EE4-5C0AB61E6E02}">
      <dgm:prSet phldrT="[Текст]" custT="1"/>
      <dgm:spPr>
        <a:solidFill>
          <a:schemeClr val="accent4">
            <a:lumMod val="20000"/>
            <a:lumOff val="80000"/>
          </a:schemeClr>
        </a:solidFill>
        <a:ln w="28575">
          <a:solidFill>
            <a:srgbClr val="0070C0"/>
          </a:solidFill>
        </a:ln>
      </dgm:spPr>
      <dgm:t>
        <a:bodyPr/>
        <a:lstStyle/>
        <a:p>
          <a:pPr algn="ctr"/>
          <a:endParaRPr lang="ru-RU" sz="1800" b="1" dirty="0" smtClean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повышения бюджетной обеспеченности,</a:t>
          </a:r>
        </a:p>
        <a:p>
          <a:pPr algn="ctr"/>
          <a:r>
            <a:rPr lang="ru-RU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мобилизации дополнительных источников</a:t>
          </a:r>
        </a:p>
        <a:p>
          <a:pPr algn="ctr"/>
          <a:r>
            <a:rPr lang="ru-RU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доходов</a:t>
          </a:r>
        </a:p>
        <a:p>
          <a:pPr algn="ctr"/>
          <a:endParaRPr lang="ru-RU" sz="18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54497C-27C7-455E-AB39-33D8AC0ACB2D}" type="parTrans" cxnId="{67920CA2-F4AA-4FDC-82FF-A6F1F83EE5BD}">
      <dgm:prSet/>
      <dgm:spPr/>
      <dgm:t>
        <a:bodyPr/>
        <a:lstStyle/>
        <a:p>
          <a:endParaRPr lang="ru-RU"/>
        </a:p>
      </dgm:t>
    </dgm:pt>
    <dgm:pt modelId="{79951668-0360-4436-9562-5250F4E449F5}" type="sibTrans" cxnId="{67920CA2-F4AA-4FDC-82FF-A6F1F83EE5BD}">
      <dgm:prSet/>
      <dgm:spPr/>
      <dgm:t>
        <a:bodyPr/>
        <a:lstStyle/>
        <a:p>
          <a:endParaRPr lang="ru-RU"/>
        </a:p>
      </dgm:t>
    </dgm:pt>
    <dgm:pt modelId="{5BDC85E4-8F6E-4368-B28E-D0AE04BC3EF0}">
      <dgm:prSet/>
      <dgm:spPr>
        <a:solidFill>
          <a:schemeClr val="accent4">
            <a:lumMod val="20000"/>
            <a:lumOff val="80000"/>
          </a:schemeClr>
        </a:solidFill>
        <a:ln w="28575">
          <a:solidFill>
            <a:srgbClr val="0070C0"/>
          </a:solidFill>
        </a:ln>
      </dgm:spPr>
      <dgm:t>
        <a:bodyPr/>
        <a:lstStyle/>
        <a:p>
          <a:endParaRPr lang="ru-RU" dirty="0"/>
        </a:p>
      </dgm:t>
    </dgm:pt>
    <dgm:pt modelId="{54C5E1C8-B8B4-4461-ABD0-F821259B602E}" type="parTrans" cxnId="{3A7ACD87-E4EB-4C48-A8BB-3F691C05320D}">
      <dgm:prSet/>
      <dgm:spPr/>
      <dgm:t>
        <a:bodyPr/>
        <a:lstStyle/>
        <a:p>
          <a:endParaRPr lang="ru-RU"/>
        </a:p>
      </dgm:t>
    </dgm:pt>
    <dgm:pt modelId="{F530C898-E95B-4A57-B0E9-39DB05F0F87E}" type="sibTrans" cxnId="{3A7ACD87-E4EB-4C48-A8BB-3F691C05320D}">
      <dgm:prSet/>
      <dgm:spPr/>
      <dgm:t>
        <a:bodyPr/>
        <a:lstStyle/>
        <a:p>
          <a:endParaRPr lang="ru-RU"/>
        </a:p>
      </dgm:t>
    </dgm:pt>
    <dgm:pt modelId="{F577823D-A48F-46DF-A507-5427D1BDA3CA}">
      <dgm:prSet/>
      <dgm:spPr>
        <a:solidFill>
          <a:schemeClr val="accent4">
            <a:lumMod val="20000"/>
            <a:lumOff val="80000"/>
          </a:schemeClr>
        </a:solidFill>
        <a:ln w="28575">
          <a:solidFill>
            <a:srgbClr val="0070C0">
              <a:alpha val="80000"/>
            </a:srgbClr>
          </a:solidFill>
        </a:ln>
      </dgm:spPr>
      <dgm:t>
        <a:bodyPr/>
        <a:lstStyle/>
        <a:p>
          <a:endParaRPr lang="ru-RU" dirty="0"/>
        </a:p>
      </dgm:t>
    </dgm:pt>
    <dgm:pt modelId="{4B4162F7-43EB-4F38-A732-304022718E83}" type="parTrans" cxnId="{CE12334C-79EF-4BB0-A3CC-D02A1B2F62B0}">
      <dgm:prSet/>
      <dgm:spPr/>
      <dgm:t>
        <a:bodyPr/>
        <a:lstStyle/>
        <a:p>
          <a:endParaRPr lang="ru-RU"/>
        </a:p>
      </dgm:t>
    </dgm:pt>
    <dgm:pt modelId="{73E3A7E0-B997-496C-947B-22E8909F9ABD}" type="sibTrans" cxnId="{CE12334C-79EF-4BB0-A3CC-D02A1B2F62B0}">
      <dgm:prSet/>
      <dgm:spPr/>
      <dgm:t>
        <a:bodyPr/>
        <a:lstStyle/>
        <a:p>
          <a:endParaRPr lang="ru-RU"/>
        </a:p>
      </dgm:t>
    </dgm:pt>
    <dgm:pt modelId="{87065CFC-634E-424C-B9DA-9BD7969543E9}">
      <dgm:prSet phldrT="[Текст]" custT="1"/>
      <dgm:spPr>
        <a:solidFill>
          <a:schemeClr val="accent4">
            <a:lumMod val="20000"/>
            <a:lumOff val="80000"/>
          </a:schemeClr>
        </a:solidFill>
        <a:ln w="28575">
          <a:solidFill>
            <a:srgbClr val="0070C0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повышение качества управления муниципальными финансами и эффективности бюджетных расходов</a:t>
          </a:r>
          <a:endParaRPr lang="ru-RU" sz="18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CD5124-1BEB-43E1-AD91-282DF0F28A8C}" type="sibTrans" cxnId="{F3744B90-FE29-412C-8297-7EECDD78FE12}">
      <dgm:prSet/>
      <dgm:spPr/>
      <dgm:t>
        <a:bodyPr/>
        <a:lstStyle/>
        <a:p>
          <a:endParaRPr lang="ru-RU"/>
        </a:p>
      </dgm:t>
    </dgm:pt>
    <dgm:pt modelId="{D97A395C-C97D-4CBB-BCA0-ACC28B407BEA}" type="parTrans" cxnId="{F3744B90-FE29-412C-8297-7EECDD78FE12}">
      <dgm:prSet/>
      <dgm:spPr/>
      <dgm:t>
        <a:bodyPr/>
        <a:lstStyle/>
        <a:p>
          <a:endParaRPr lang="ru-RU"/>
        </a:p>
      </dgm:t>
    </dgm:pt>
    <dgm:pt modelId="{1546449F-0588-4D20-8E4F-4499B63B3204}" type="pres">
      <dgm:prSet presAssocID="{3636DF35-1FCB-41A7-A1E7-FDA43ED36F1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B51CCD-8FB3-4943-9D19-1E288D438028}" type="pres">
      <dgm:prSet presAssocID="{CD1C8ED2-100F-4540-9C28-35A5B6F38B8E}" presName="root" presStyleCnt="0">
        <dgm:presLayoutVars>
          <dgm:chMax/>
          <dgm:chPref val="4"/>
        </dgm:presLayoutVars>
      </dgm:prSet>
      <dgm:spPr/>
    </dgm:pt>
    <dgm:pt modelId="{A601A9F9-CB51-4184-AA07-BA048865ADC1}" type="pres">
      <dgm:prSet presAssocID="{CD1C8ED2-100F-4540-9C28-35A5B6F38B8E}" presName="rootComposite" presStyleCnt="0">
        <dgm:presLayoutVars/>
      </dgm:prSet>
      <dgm:spPr/>
    </dgm:pt>
    <dgm:pt modelId="{5CB8F4FC-EEC0-4568-8C33-0A2D603B8171}" type="pres">
      <dgm:prSet presAssocID="{CD1C8ED2-100F-4540-9C28-35A5B6F38B8E}" presName="rootText" presStyleLbl="node0" presStyleIdx="0" presStyleCnt="1" custScaleX="124592" custLinFactNeighborX="93" custLinFactNeighborY="-7014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21A58907-5B4B-499B-B44C-B5C7CDDC390F}" type="pres">
      <dgm:prSet presAssocID="{CD1C8ED2-100F-4540-9C28-35A5B6F38B8E}" presName="childShape" presStyleCnt="0">
        <dgm:presLayoutVars>
          <dgm:chMax val="0"/>
          <dgm:chPref val="0"/>
        </dgm:presLayoutVars>
      </dgm:prSet>
      <dgm:spPr/>
    </dgm:pt>
    <dgm:pt modelId="{99EC0A41-257E-4071-A6AA-CB192A5ABC64}" type="pres">
      <dgm:prSet presAssocID="{7889C2C9-D912-43D0-8EE4-5C0AB61E6E02}" presName="childComposite" presStyleCnt="0">
        <dgm:presLayoutVars>
          <dgm:chMax val="0"/>
          <dgm:chPref val="0"/>
        </dgm:presLayoutVars>
      </dgm:prSet>
      <dgm:spPr/>
    </dgm:pt>
    <dgm:pt modelId="{F92494F2-3726-46C7-B853-21D12DE3022E}" type="pres">
      <dgm:prSet presAssocID="{7889C2C9-D912-43D0-8EE4-5C0AB61E6E02}" presName="Image" presStyleLbl="node1" presStyleIdx="0" presStyleCnt="4" custScaleX="108699" custScaleY="90800" custLinFactNeighborX="85031" custLinFactNeighborY="-1274"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28575">
          <a:solidFill>
            <a:schemeClr val="accent1">
              <a:lumMod val="40000"/>
              <a:lumOff val="60000"/>
            </a:schemeClr>
          </a:solidFill>
        </a:ln>
      </dgm:spPr>
    </dgm:pt>
    <dgm:pt modelId="{5786B2C8-F73E-4035-BC2A-F3CE758EC617}" type="pres">
      <dgm:prSet presAssocID="{7889C2C9-D912-43D0-8EE4-5C0AB61E6E02}" presName="childText" presStyleLbl="lnNode1" presStyleIdx="0" presStyleCnt="4" custScaleY="100522" custLinFactNeighborX="20108" custLinFactNeighborY="-3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26380C-DB37-4938-B1B8-F87CDBF833CE}" type="pres">
      <dgm:prSet presAssocID="{5BDC85E4-8F6E-4368-B28E-D0AE04BC3EF0}" presName="childComposite" presStyleCnt="0">
        <dgm:presLayoutVars>
          <dgm:chMax val="0"/>
          <dgm:chPref val="0"/>
        </dgm:presLayoutVars>
      </dgm:prSet>
      <dgm:spPr/>
    </dgm:pt>
    <dgm:pt modelId="{F228A7BA-3E58-4188-96B4-835734F6F04A}" type="pres">
      <dgm:prSet presAssocID="{5BDC85E4-8F6E-4368-B28E-D0AE04BC3EF0}" presName="Image" presStyleLbl="node1" presStyleIdx="1" presStyleCnt="4" custScaleX="102408" custScaleY="82698" custLinFactNeighborX="-84382" custLinFactNeighborY="-2271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28575"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E4040CB0-31E8-4D1D-911E-213B14FA24B9}" type="pres">
      <dgm:prSet presAssocID="{5BDC85E4-8F6E-4368-B28E-D0AE04BC3EF0}" presName="childText" presStyleLbl="lnNode1" presStyleIdx="1" presStyleCnt="4" custLinFactNeighborX="-13197" custLinFactNeighborY="-6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C6EEA-0197-4F33-810C-500EF4A789A3}" type="pres">
      <dgm:prSet presAssocID="{F577823D-A48F-46DF-A507-5427D1BDA3CA}" presName="childComposite" presStyleCnt="0">
        <dgm:presLayoutVars>
          <dgm:chMax val="0"/>
          <dgm:chPref val="0"/>
        </dgm:presLayoutVars>
      </dgm:prSet>
      <dgm:spPr/>
    </dgm:pt>
    <dgm:pt modelId="{6AFB2A26-B394-4893-93C8-4B4B720E058C}" type="pres">
      <dgm:prSet presAssocID="{F577823D-A48F-46DF-A507-5427D1BDA3CA}" presName="Image" presStyleLbl="node1" presStyleIdx="2" presStyleCnt="4" custLinFactNeighborX="87450" custLinFactNeighborY="-4182"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28575">
          <a:solidFill>
            <a:schemeClr val="accent1">
              <a:lumMod val="40000"/>
              <a:lumOff val="60000"/>
            </a:schemeClr>
          </a:solidFill>
        </a:ln>
      </dgm:spPr>
    </dgm:pt>
    <dgm:pt modelId="{3328CF45-22EC-4E68-BF9F-C26DA54CC079}" type="pres">
      <dgm:prSet presAssocID="{F577823D-A48F-46DF-A507-5427D1BDA3CA}" presName="childText" presStyleLbl="lnNode1" presStyleIdx="2" presStyleCnt="4" custLinFactNeighborX="22692" custLinFactNeighborY="-40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A6058-0FCF-4354-AC5C-2230F4E9B521}" type="pres">
      <dgm:prSet presAssocID="{87065CFC-634E-424C-B9DA-9BD7969543E9}" presName="childComposite" presStyleCnt="0">
        <dgm:presLayoutVars>
          <dgm:chMax val="0"/>
          <dgm:chPref val="0"/>
        </dgm:presLayoutVars>
      </dgm:prSet>
      <dgm:spPr/>
    </dgm:pt>
    <dgm:pt modelId="{2E611AB1-87A4-4DC9-996F-02A6E7E8D8EB}" type="pres">
      <dgm:prSet presAssocID="{87065CFC-634E-424C-B9DA-9BD7969543E9}" presName="Image" presStyleLbl="node1" presStyleIdx="3" presStyleCnt="4" custLinFactNeighborX="-84382" custLinFactNeighborY="-1281"/>
      <dgm:spPr>
        <a:blipFill rotWithShape="1">
          <a:blip xmlns:r="http://schemas.openxmlformats.org/officeDocument/2006/relationships" r:embed="rId4"/>
          <a:stretch>
            <a:fillRect/>
          </a:stretch>
        </a:blipFill>
        <a:ln w="28575">
          <a:solidFill>
            <a:schemeClr val="accent1">
              <a:lumMod val="40000"/>
              <a:lumOff val="60000"/>
            </a:schemeClr>
          </a:solidFill>
        </a:ln>
      </dgm:spPr>
    </dgm:pt>
    <dgm:pt modelId="{EFAF56DD-38BE-4EA9-B00A-750CC917D8C9}" type="pres">
      <dgm:prSet presAssocID="{87065CFC-634E-424C-B9DA-9BD7969543E9}" presName="childText" presStyleLbl="lnNode1" presStyleIdx="3" presStyleCnt="4" custLinFactNeighborX="-10680" custLinFactNeighborY="54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B19BFD-1278-4265-A6BD-CEEE560A8825}" type="presOf" srcId="{CD1C8ED2-100F-4540-9C28-35A5B6F38B8E}" destId="{5CB8F4FC-EEC0-4568-8C33-0A2D603B8171}" srcOrd="0" destOrd="0" presId="urn:microsoft.com/office/officeart/2008/layout/PictureAccentList"/>
    <dgm:cxn modelId="{67920CA2-F4AA-4FDC-82FF-A6F1F83EE5BD}" srcId="{CD1C8ED2-100F-4540-9C28-35A5B6F38B8E}" destId="{7889C2C9-D912-43D0-8EE4-5C0AB61E6E02}" srcOrd="0" destOrd="0" parTransId="{4754497C-27C7-455E-AB39-33D8AC0ACB2D}" sibTransId="{79951668-0360-4436-9562-5250F4E449F5}"/>
    <dgm:cxn modelId="{74DB3977-F074-4DC7-A7E4-2AF051CF3A2F}" type="presOf" srcId="{7889C2C9-D912-43D0-8EE4-5C0AB61E6E02}" destId="{5786B2C8-F73E-4035-BC2A-F3CE758EC617}" srcOrd="0" destOrd="0" presId="urn:microsoft.com/office/officeart/2008/layout/PictureAccentList"/>
    <dgm:cxn modelId="{351CB80F-C036-4BE1-AA64-B81B1E1268FC}" type="presOf" srcId="{3636DF35-1FCB-41A7-A1E7-FDA43ED36F15}" destId="{1546449F-0588-4D20-8E4F-4499B63B3204}" srcOrd="0" destOrd="0" presId="urn:microsoft.com/office/officeart/2008/layout/PictureAccentList"/>
    <dgm:cxn modelId="{7CAF1D2B-9FE7-4675-9599-F7DAF4662AE3}" type="presOf" srcId="{F577823D-A48F-46DF-A507-5427D1BDA3CA}" destId="{3328CF45-22EC-4E68-BF9F-C26DA54CC079}" srcOrd="0" destOrd="0" presId="urn:microsoft.com/office/officeart/2008/layout/PictureAccentList"/>
    <dgm:cxn modelId="{3A7ACD87-E4EB-4C48-A8BB-3F691C05320D}" srcId="{CD1C8ED2-100F-4540-9C28-35A5B6F38B8E}" destId="{5BDC85E4-8F6E-4368-B28E-D0AE04BC3EF0}" srcOrd="1" destOrd="0" parTransId="{54C5E1C8-B8B4-4461-ABD0-F821259B602E}" sibTransId="{F530C898-E95B-4A57-B0E9-39DB05F0F87E}"/>
    <dgm:cxn modelId="{F3744B90-FE29-412C-8297-7EECDD78FE12}" srcId="{CD1C8ED2-100F-4540-9C28-35A5B6F38B8E}" destId="{87065CFC-634E-424C-B9DA-9BD7969543E9}" srcOrd="3" destOrd="0" parTransId="{D97A395C-C97D-4CBB-BCA0-ACC28B407BEA}" sibTransId="{26CD5124-1BEB-43E1-AD91-282DF0F28A8C}"/>
    <dgm:cxn modelId="{CE12334C-79EF-4BB0-A3CC-D02A1B2F62B0}" srcId="{CD1C8ED2-100F-4540-9C28-35A5B6F38B8E}" destId="{F577823D-A48F-46DF-A507-5427D1BDA3CA}" srcOrd="2" destOrd="0" parTransId="{4B4162F7-43EB-4F38-A732-304022718E83}" sibTransId="{73E3A7E0-B997-496C-947B-22E8909F9ABD}"/>
    <dgm:cxn modelId="{39AF7CD8-7FB7-4F57-AE84-735F9C15CD03}" type="presOf" srcId="{87065CFC-634E-424C-B9DA-9BD7969543E9}" destId="{EFAF56DD-38BE-4EA9-B00A-750CC917D8C9}" srcOrd="0" destOrd="0" presId="urn:microsoft.com/office/officeart/2008/layout/PictureAccentList"/>
    <dgm:cxn modelId="{6BB9F364-8B4C-40F5-A518-45E71BB07D5F}" srcId="{3636DF35-1FCB-41A7-A1E7-FDA43ED36F15}" destId="{CD1C8ED2-100F-4540-9C28-35A5B6F38B8E}" srcOrd="0" destOrd="0" parTransId="{47C17E18-66C4-455C-969E-9505A43D1201}" sibTransId="{C1E3A250-4F2D-4A82-A5C0-F33E4CC78DDE}"/>
    <dgm:cxn modelId="{93174783-9468-4A49-8EC1-AFB9530BDAD7}" type="presOf" srcId="{5BDC85E4-8F6E-4368-B28E-D0AE04BC3EF0}" destId="{E4040CB0-31E8-4D1D-911E-213B14FA24B9}" srcOrd="0" destOrd="0" presId="urn:microsoft.com/office/officeart/2008/layout/PictureAccentList"/>
    <dgm:cxn modelId="{5D999A12-C66E-4B24-BD5D-FBC84D73A457}" type="presParOf" srcId="{1546449F-0588-4D20-8E4F-4499B63B3204}" destId="{18B51CCD-8FB3-4943-9D19-1E288D438028}" srcOrd="0" destOrd="0" presId="urn:microsoft.com/office/officeart/2008/layout/PictureAccentList"/>
    <dgm:cxn modelId="{2442D796-C1E2-4CB9-987A-3EEB07FC805F}" type="presParOf" srcId="{18B51CCD-8FB3-4943-9D19-1E288D438028}" destId="{A601A9F9-CB51-4184-AA07-BA048865ADC1}" srcOrd="0" destOrd="0" presId="urn:microsoft.com/office/officeart/2008/layout/PictureAccentList"/>
    <dgm:cxn modelId="{2E9AF808-699B-4D84-B0ED-48E309E1A3CA}" type="presParOf" srcId="{A601A9F9-CB51-4184-AA07-BA048865ADC1}" destId="{5CB8F4FC-EEC0-4568-8C33-0A2D603B8171}" srcOrd="0" destOrd="0" presId="urn:microsoft.com/office/officeart/2008/layout/PictureAccentList"/>
    <dgm:cxn modelId="{21714A91-E08E-4DC7-93B7-14BC4AB914B1}" type="presParOf" srcId="{18B51CCD-8FB3-4943-9D19-1E288D438028}" destId="{21A58907-5B4B-499B-B44C-B5C7CDDC390F}" srcOrd="1" destOrd="0" presId="urn:microsoft.com/office/officeart/2008/layout/PictureAccentList"/>
    <dgm:cxn modelId="{DD941F25-DDB0-4FB5-9578-ABFB26F4DE19}" type="presParOf" srcId="{21A58907-5B4B-499B-B44C-B5C7CDDC390F}" destId="{99EC0A41-257E-4071-A6AA-CB192A5ABC64}" srcOrd="0" destOrd="0" presId="urn:microsoft.com/office/officeart/2008/layout/PictureAccentList"/>
    <dgm:cxn modelId="{BABCAD8B-1AA8-4960-B189-FDA5E75D78C4}" type="presParOf" srcId="{99EC0A41-257E-4071-A6AA-CB192A5ABC64}" destId="{F92494F2-3726-46C7-B853-21D12DE3022E}" srcOrd="0" destOrd="0" presId="urn:microsoft.com/office/officeart/2008/layout/PictureAccentList"/>
    <dgm:cxn modelId="{53CF30AD-60F0-4048-A210-29635361A64F}" type="presParOf" srcId="{99EC0A41-257E-4071-A6AA-CB192A5ABC64}" destId="{5786B2C8-F73E-4035-BC2A-F3CE758EC617}" srcOrd="1" destOrd="0" presId="urn:microsoft.com/office/officeart/2008/layout/PictureAccentList"/>
    <dgm:cxn modelId="{AD151712-6D2E-4C1A-857A-2FEB14C7230F}" type="presParOf" srcId="{21A58907-5B4B-499B-B44C-B5C7CDDC390F}" destId="{2C26380C-DB37-4938-B1B8-F87CDBF833CE}" srcOrd="1" destOrd="0" presId="urn:microsoft.com/office/officeart/2008/layout/PictureAccentList"/>
    <dgm:cxn modelId="{5FDF1163-5127-4186-86AB-C77B0BBD29F3}" type="presParOf" srcId="{2C26380C-DB37-4938-B1B8-F87CDBF833CE}" destId="{F228A7BA-3E58-4188-96B4-835734F6F04A}" srcOrd="0" destOrd="0" presId="urn:microsoft.com/office/officeart/2008/layout/PictureAccentList"/>
    <dgm:cxn modelId="{D2F89718-6D45-4AEF-A136-DC21A9558B26}" type="presParOf" srcId="{2C26380C-DB37-4938-B1B8-F87CDBF833CE}" destId="{E4040CB0-31E8-4D1D-911E-213B14FA24B9}" srcOrd="1" destOrd="0" presId="urn:microsoft.com/office/officeart/2008/layout/PictureAccentList"/>
    <dgm:cxn modelId="{43D989B3-128C-4769-BD28-A21BD135D37B}" type="presParOf" srcId="{21A58907-5B4B-499B-B44C-B5C7CDDC390F}" destId="{482C6EEA-0197-4F33-810C-500EF4A789A3}" srcOrd="2" destOrd="0" presId="urn:microsoft.com/office/officeart/2008/layout/PictureAccentList"/>
    <dgm:cxn modelId="{22F997BE-0245-4F0B-A9C9-CD5C3DFF21CD}" type="presParOf" srcId="{482C6EEA-0197-4F33-810C-500EF4A789A3}" destId="{6AFB2A26-B394-4893-93C8-4B4B720E058C}" srcOrd="0" destOrd="0" presId="urn:microsoft.com/office/officeart/2008/layout/PictureAccentList"/>
    <dgm:cxn modelId="{0A405E1A-2EA5-4B2C-9A16-875BFBA76806}" type="presParOf" srcId="{482C6EEA-0197-4F33-810C-500EF4A789A3}" destId="{3328CF45-22EC-4E68-BF9F-C26DA54CC079}" srcOrd="1" destOrd="0" presId="urn:microsoft.com/office/officeart/2008/layout/PictureAccentList"/>
    <dgm:cxn modelId="{1ACEC7EF-86DC-4541-BD88-F2A40F0F14AD}" type="presParOf" srcId="{21A58907-5B4B-499B-B44C-B5C7CDDC390F}" destId="{127A6058-0FCF-4354-AC5C-2230F4E9B521}" srcOrd="3" destOrd="0" presId="urn:microsoft.com/office/officeart/2008/layout/PictureAccentList"/>
    <dgm:cxn modelId="{BBA8CC80-3FB9-4E90-9EA5-625FB57C160E}" type="presParOf" srcId="{127A6058-0FCF-4354-AC5C-2230F4E9B521}" destId="{2E611AB1-87A4-4DC9-996F-02A6E7E8D8EB}" srcOrd="0" destOrd="0" presId="urn:microsoft.com/office/officeart/2008/layout/PictureAccentList"/>
    <dgm:cxn modelId="{164BB7E0-203D-4D80-979A-0F806B71ACAD}" type="presParOf" srcId="{127A6058-0FCF-4354-AC5C-2230F4E9B521}" destId="{EFAF56DD-38BE-4EA9-B00A-750CC917D8C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ED793B-D56B-4710-90B0-C2ECB1C3FA6F}" type="doc">
      <dgm:prSet loTypeId="urn:microsoft.com/office/officeart/2005/8/layout/vList4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C4FDD-3162-4BFE-8AE7-98E1305A3391}">
      <dgm:prSet phldrT="[Текст]" custT="1"/>
      <dgm:spPr>
        <a:solidFill>
          <a:srgbClr val="E4E3BF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</a:t>
          </a:r>
        </a:p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             2 309,2 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C4621-1410-4C7A-AA48-E7ACC3F22128}" type="parTrans" cxnId="{74AA288C-4B02-4A22-87B3-58E20C70CA43}">
      <dgm:prSet/>
      <dgm:spPr/>
      <dgm:t>
        <a:bodyPr/>
        <a:lstStyle/>
        <a:p>
          <a:endParaRPr lang="ru-RU"/>
        </a:p>
      </dgm:t>
    </dgm:pt>
    <dgm:pt modelId="{4814068C-F066-47AE-989D-232575E67BDA}" type="sibTrans" cxnId="{74AA288C-4B02-4A22-87B3-58E20C70CA43}">
      <dgm:prSet/>
      <dgm:spPr/>
      <dgm:t>
        <a:bodyPr/>
        <a:lstStyle/>
        <a:p>
          <a:endParaRPr lang="ru-RU"/>
        </a:p>
      </dgm:t>
    </dgm:pt>
    <dgm:pt modelId="{C5833392-FCE6-4CF2-8C13-89ADE9A20817}">
      <dgm:prSet phldrT="[Текст]" custT="1"/>
      <dgm:spPr>
        <a:solidFill>
          <a:srgbClr val="E7AF85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 3 544,6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A9DCA4-BE07-4460-AE1C-F7AA2443B7F1}" type="parTrans" cxnId="{77DE24A0-2312-4847-A278-2B7A0582B103}">
      <dgm:prSet/>
      <dgm:spPr/>
      <dgm:t>
        <a:bodyPr/>
        <a:lstStyle/>
        <a:p>
          <a:endParaRPr lang="ru-RU"/>
        </a:p>
      </dgm:t>
    </dgm:pt>
    <dgm:pt modelId="{E890B42D-F53A-4868-B9C1-DC03D3762026}" type="sibTrans" cxnId="{77DE24A0-2312-4847-A278-2B7A0582B103}">
      <dgm:prSet/>
      <dgm:spPr/>
      <dgm:t>
        <a:bodyPr/>
        <a:lstStyle/>
        <a:p>
          <a:endParaRPr lang="ru-RU"/>
        </a:p>
      </dgm:t>
    </dgm:pt>
    <dgm:pt modelId="{1FEE4A21-0979-4799-A378-9746B5F7FE15}">
      <dgm:prSet phldrT="[Текст]" custT="1"/>
      <dgm:spPr>
        <a:solidFill>
          <a:srgbClr val="F5DA77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Единый сельскохозяйственный налог 274,7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FBE8D-8E39-427A-8D07-2EB9E81FB515}" type="parTrans" cxnId="{4D4B315D-4465-4812-A2EA-20EE37B6910C}">
      <dgm:prSet/>
      <dgm:spPr/>
      <dgm:t>
        <a:bodyPr/>
        <a:lstStyle/>
        <a:p>
          <a:endParaRPr lang="ru-RU"/>
        </a:p>
      </dgm:t>
    </dgm:pt>
    <dgm:pt modelId="{A3910B52-4FA7-45B6-AC90-818EE409F6B6}" type="sibTrans" cxnId="{4D4B315D-4465-4812-A2EA-20EE37B6910C}">
      <dgm:prSet/>
      <dgm:spPr/>
      <dgm:t>
        <a:bodyPr/>
        <a:lstStyle/>
        <a:p>
          <a:endParaRPr lang="ru-RU"/>
        </a:p>
      </dgm:t>
    </dgm:pt>
    <dgm:pt modelId="{F4FA9113-70E5-4E8D-A2BB-8DF6F237748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            93 827,0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2AA1F0-A691-4914-85D6-7477DAF3E59D}" type="parTrans" cxnId="{BD5296A6-5067-470C-B62D-20FF7546D494}">
      <dgm:prSet/>
      <dgm:spPr/>
      <dgm:t>
        <a:bodyPr/>
        <a:lstStyle/>
        <a:p>
          <a:endParaRPr lang="ru-RU"/>
        </a:p>
      </dgm:t>
    </dgm:pt>
    <dgm:pt modelId="{DAE649FD-2E7E-46BB-81B0-BB2F00CA4FA6}" type="sibTrans" cxnId="{BD5296A6-5067-470C-B62D-20FF7546D494}">
      <dgm:prSet/>
      <dgm:spPr/>
      <dgm:t>
        <a:bodyPr/>
        <a:lstStyle/>
        <a:p>
          <a:endParaRPr lang="ru-RU"/>
        </a:p>
      </dgm:t>
    </dgm:pt>
    <dgm:pt modelId="{73BD4FAA-166B-45E0-B089-7565C3F74D4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возмещения ущерба 23,7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1167EA-AC09-4E85-AF46-47BCEC683881}" type="parTrans" cxnId="{67893A07-9239-403A-B0EB-72E53DDC1ECC}">
      <dgm:prSet/>
      <dgm:spPr/>
      <dgm:t>
        <a:bodyPr/>
        <a:lstStyle/>
        <a:p>
          <a:endParaRPr lang="ru-RU"/>
        </a:p>
      </dgm:t>
    </dgm:pt>
    <dgm:pt modelId="{EBAF70C3-815B-4F9A-BE97-7BF83F1B34FA}" type="sibTrans" cxnId="{67893A07-9239-403A-B0EB-72E53DDC1ECC}">
      <dgm:prSet/>
      <dgm:spPr/>
      <dgm:t>
        <a:bodyPr/>
        <a:lstStyle/>
        <a:p>
          <a:endParaRPr lang="ru-RU"/>
        </a:p>
      </dgm:t>
    </dgm:pt>
    <dgm:pt modelId="{60966CDD-E8D8-44F1-850D-8379C246568C}" type="pres">
      <dgm:prSet presAssocID="{36ED793B-D56B-4710-90B0-C2ECB1C3F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302D3-619A-45E1-918A-64D298598910}" type="pres">
      <dgm:prSet presAssocID="{BA8C4FDD-3162-4BFE-8AE7-98E1305A3391}" presName="comp" presStyleCnt="0"/>
      <dgm:spPr/>
    </dgm:pt>
    <dgm:pt modelId="{07B2F26A-04C8-430E-8FDF-0B8E967ED911}" type="pres">
      <dgm:prSet presAssocID="{BA8C4FDD-3162-4BFE-8AE7-98E1305A3391}" presName="box" presStyleLbl="node1" presStyleIdx="0" presStyleCnt="5" custLinFactNeighborX="1461" custLinFactNeighborY="-857"/>
      <dgm:spPr/>
      <dgm:t>
        <a:bodyPr/>
        <a:lstStyle/>
        <a:p>
          <a:endParaRPr lang="ru-RU"/>
        </a:p>
      </dgm:t>
    </dgm:pt>
    <dgm:pt modelId="{262211DF-9C4D-485D-AEB9-EBD7CA942D7C}" type="pres">
      <dgm:prSet presAssocID="{BA8C4FDD-3162-4BFE-8AE7-98E1305A3391}" presName="img" presStyleLbl="fgImgPlace1" presStyleIdx="0" presStyleCnt="5" custScaleX="96308" custScaleY="1081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31FE5C-2C21-4C41-9700-ED44C99E1C46}" type="pres">
      <dgm:prSet presAssocID="{BA8C4FDD-3162-4BFE-8AE7-98E1305A339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F21F-AE25-4FF8-B1A9-EF3520E61BEF}" type="pres">
      <dgm:prSet presAssocID="{4814068C-F066-47AE-989D-232575E67BDA}" presName="spacer" presStyleCnt="0"/>
      <dgm:spPr/>
    </dgm:pt>
    <dgm:pt modelId="{232AD59E-0EB5-4879-A094-AAC44F79E667}" type="pres">
      <dgm:prSet presAssocID="{C5833392-FCE6-4CF2-8C13-89ADE9A20817}" presName="comp" presStyleCnt="0"/>
      <dgm:spPr/>
    </dgm:pt>
    <dgm:pt modelId="{BB81C0B5-EC79-44C8-A712-59A49082A51A}" type="pres">
      <dgm:prSet presAssocID="{C5833392-FCE6-4CF2-8C13-89ADE9A20817}" presName="box" presStyleLbl="node1" presStyleIdx="1" presStyleCnt="5" custLinFactY="15389" custLinFactNeighborX="2981" custLinFactNeighborY="100000"/>
      <dgm:spPr/>
      <dgm:t>
        <a:bodyPr/>
        <a:lstStyle/>
        <a:p>
          <a:endParaRPr lang="ru-RU"/>
        </a:p>
      </dgm:t>
    </dgm:pt>
    <dgm:pt modelId="{9A9F5F73-5E0F-4D1A-9E05-3703C5B2A896}" type="pres">
      <dgm:prSet presAssocID="{C5833392-FCE6-4CF2-8C13-89ADE9A20817}" presName="img" presStyleLbl="fgImgPlace1" presStyleIdx="1" presStyleCnt="5" custLinFactY="42572" custLinFactNeighborX="-2865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A5B4D8-DFCE-4935-9B92-D9BABFDC2555}" type="pres">
      <dgm:prSet presAssocID="{C5833392-FCE6-4CF2-8C13-89ADE9A2081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8A3E-43D3-47CC-B19C-A16C56626EBC}" type="pres">
      <dgm:prSet presAssocID="{E890B42D-F53A-4868-B9C1-DC03D3762026}" presName="spacer" presStyleCnt="0"/>
      <dgm:spPr/>
    </dgm:pt>
    <dgm:pt modelId="{B7B67CC7-91C5-41BF-B020-709FF2B067A4}" type="pres">
      <dgm:prSet presAssocID="{1FEE4A21-0979-4799-A378-9746B5F7FE15}" presName="comp" presStyleCnt="0"/>
      <dgm:spPr/>
    </dgm:pt>
    <dgm:pt modelId="{229AC7F9-FDC6-4105-A56E-A3C85C90BD1D}" type="pres">
      <dgm:prSet presAssocID="{1FEE4A21-0979-4799-A378-9746B5F7FE15}" presName="box" presStyleLbl="node1" presStyleIdx="2" presStyleCnt="5" custLinFactY="-7306" custLinFactNeighborX="-991" custLinFactNeighborY="-100000"/>
      <dgm:spPr/>
      <dgm:t>
        <a:bodyPr/>
        <a:lstStyle/>
        <a:p>
          <a:endParaRPr lang="ru-RU"/>
        </a:p>
      </dgm:t>
    </dgm:pt>
    <dgm:pt modelId="{BE45A096-8753-4E62-9D50-3AC5E7C48D2B}" type="pres">
      <dgm:prSet presAssocID="{1FEE4A21-0979-4799-A378-9746B5F7FE15}" presName="img" presStyleLbl="fgImgPlace1" presStyleIdx="2" presStyleCnt="5" custLinFactY="-24960" custLinFactNeighborX="-2865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E425B-3BFC-44E1-ADD5-3F59EE9209D4}" type="pres">
      <dgm:prSet presAssocID="{1FEE4A21-0979-4799-A378-9746B5F7FE1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63242-A432-49A4-AE94-EFE472D06BD7}" type="pres">
      <dgm:prSet presAssocID="{A3910B52-4FA7-45B6-AC90-818EE409F6B6}" presName="spacer" presStyleCnt="0"/>
      <dgm:spPr/>
    </dgm:pt>
    <dgm:pt modelId="{B6AEF2C4-858F-466A-A6D6-5BD1A9D62027}" type="pres">
      <dgm:prSet presAssocID="{73BD4FAA-166B-45E0-B089-7565C3F74D48}" presName="comp" presStyleCnt="0"/>
      <dgm:spPr/>
    </dgm:pt>
    <dgm:pt modelId="{5D486A01-A652-4083-AC47-0BC05B3E3F49}" type="pres">
      <dgm:prSet presAssocID="{73BD4FAA-166B-45E0-B089-7565C3F74D48}" presName="box" presStyleLbl="node1" presStyleIdx="3" presStyleCnt="5" custLinFactNeighborX="-991" custLinFactNeighborY="3792"/>
      <dgm:spPr/>
      <dgm:t>
        <a:bodyPr/>
        <a:lstStyle/>
        <a:p>
          <a:endParaRPr lang="ru-RU"/>
        </a:p>
      </dgm:t>
    </dgm:pt>
    <dgm:pt modelId="{AC47C164-2066-4658-B29F-F67A2CCD1CFC}" type="pres">
      <dgm:prSet presAssocID="{73BD4FAA-166B-45E0-B089-7565C3F74D48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54D84D-D304-489C-9385-BC0E4DBEB3F6}" type="pres">
      <dgm:prSet presAssocID="{73BD4FAA-166B-45E0-B089-7565C3F74D4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864A2-46D0-4A64-969E-0F4674807CF0}" type="pres">
      <dgm:prSet presAssocID="{EBAF70C3-815B-4F9A-BE97-7BF83F1B34FA}" presName="spacer" presStyleCnt="0"/>
      <dgm:spPr/>
    </dgm:pt>
    <dgm:pt modelId="{C2F93AF5-6712-4291-8A88-3C0A034C8D8A}" type="pres">
      <dgm:prSet presAssocID="{F4FA9113-70E5-4E8D-A2BB-8DF6F2377482}" presName="comp" presStyleCnt="0"/>
      <dgm:spPr/>
    </dgm:pt>
    <dgm:pt modelId="{A2204CFB-D2D8-4DC4-8B29-BD326A78D691}" type="pres">
      <dgm:prSet presAssocID="{F4FA9113-70E5-4E8D-A2BB-8DF6F2377482}" presName="box" presStyleLbl="node1" presStyleIdx="4" presStyleCnt="5"/>
      <dgm:spPr/>
      <dgm:t>
        <a:bodyPr/>
        <a:lstStyle/>
        <a:p>
          <a:endParaRPr lang="ru-RU"/>
        </a:p>
      </dgm:t>
    </dgm:pt>
    <dgm:pt modelId="{F2D2EC4E-C26D-4B8A-A69D-54584CB82E18}" type="pres">
      <dgm:prSet presAssocID="{F4FA9113-70E5-4E8D-A2BB-8DF6F2377482}" presName="img" presStyleLbl="fgImgPlace1" presStyleIdx="4" presStyleCnt="5" custScaleX="79662" custScaleY="10542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284160-8E82-4F86-8B8F-C4CC995BD05E}" type="pres">
      <dgm:prSet presAssocID="{F4FA9113-70E5-4E8D-A2BB-8DF6F2377482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AA288C-4B02-4A22-87B3-58E20C70CA43}" srcId="{36ED793B-D56B-4710-90B0-C2ECB1C3FA6F}" destId="{BA8C4FDD-3162-4BFE-8AE7-98E1305A3391}" srcOrd="0" destOrd="0" parTransId="{2F0C4621-1410-4C7A-AA48-E7ACC3F22128}" sibTransId="{4814068C-F066-47AE-989D-232575E67BDA}"/>
    <dgm:cxn modelId="{89F0ADAA-DF4D-4602-B078-A5F1DC66E1A5}" type="presOf" srcId="{F4FA9113-70E5-4E8D-A2BB-8DF6F2377482}" destId="{BE284160-8E82-4F86-8B8F-C4CC995BD05E}" srcOrd="1" destOrd="0" presId="urn:microsoft.com/office/officeart/2005/8/layout/vList4#1"/>
    <dgm:cxn modelId="{4D4B315D-4465-4812-A2EA-20EE37B6910C}" srcId="{36ED793B-D56B-4710-90B0-C2ECB1C3FA6F}" destId="{1FEE4A21-0979-4799-A378-9746B5F7FE15}" srcOrd="2" destOrd="0" parTransId="{2AAFBE8D-8E39-427A-8D07-2EB9E81FB515}" sibTransId="{A3910B52-4FA7-45B6-AC90-818EE409F6B6}"/>
    <dgm:cxn modelId="{BD5296A6-5067-470C-B62D-20FF7546D494}" srcId="{36ED793B-D56B-4710-90B0-C2ECB1C3FA6F}" destId="{F4FA9113-70E5-4E8D-A2BB-8DF6F2377482}" srcOrd="4" destOrd="0" parTransId="{B42AA1F0-A691-4914-85D6-7477DAF3E59D}" sibTransId="{DAE649FD-2E7E-46BB-81B0-BB2F00CA4FA6}"/>
    <dgm:cxn modelId="{10E3365F-A6DB-4B5D-BADC-57E02B71180C}" type="presOf" srcId="{BA8C4FDD-3162-4BFE-8AE7-98E1305A3391}" destId="{07B2F26A-04C8-430E-8FDF-0B8E967ED911}" srcOrd="0" destOrd="0" presId="urn:microsoft.com/office/officeart/2005/8/layout/vList4#1"/>
    <dgm:cxn modelId="{F8E63924-5238-473B-B670-D0F0CD2FC368}" type="presOf" srcId="{73BD4FAA-166B-45E0-B089-7565C3F74D48}" destId="{5D486A01-A652-4083-AC47-0BC05B3E3F49}" srcOrd="0" destOrd="0" presId="urn:microsoft.com/office/officeart/2005/8/layout/vList4#1"/>
    <dgm:cxn modelId="{DBDA7E1B-38B3-4ABC-8BF9-A202DAF08A20}" type="presOf" srcId="{36ED793B-D56B-4710-90B0-C2ECB1C3FA6F}" destId="{60966CDD-E8D8-44F1-850D-8379C246568C}" srcOrd="0" destOrd="0" presId="urn:microsoft.com/office/officeart/2005/8/layout/vList4#1"/>
    <dgm:cxn modelId="{7BFA5CB4-FA88-444D-BC5E-88B792E2AFFA}" type="presOf" srcId="{1FEE4A21-0979-4799-A378-9746B5F7FE15}" destId="{229AC7F9-FDC6-4105-A56E-A3C85C90BD1D}" srcOrd="0" destOrd="0" presId="urn:microsoft.com/office/officeart/2005/8/layout/vList4#1"/>
    <dgm:cxn modelId="{11E16568-C677-4CD4-99E9-33DA2D160BBD}" type="presOf" srcId="{BA8C4FDD-3162-4BFE-8AE7-98E1305A3391}" destId="{4131FE5C-2C21-4C41-9700-ED44C99E1C46}" srcOrd="1" destOrd="0" presId="urn:microsoft.com/office/officeart/2005/8/layout/vList4#1"/>
    <dgm:cxn modelId="{77DE24A0-2312-4847-A278-2B7A0582B103}" srcId="{36ED793B-D56B-4710-90B0-C2ECB1C3FA6F}" destId="{C5833392-FCE6-4CF2-8C13-89ADE9A20817}" srcOrd="1" destOrd="0" parTransId="{82A9DCA4-BE07-4460-AE1C-F7AA2443B7F1}" sibTransId="{E890B42D-F53A-4868-B9C1-DC03D3762026}"/>
    <dgm:cxn modelId="{A89775D7-C015-4879-B3CC-E3B829F655EE}" type="presOf" srcId="{C5833392-FCE6-4CF2-8C13-89ADE9A20817}" destId="{26A5B4D8-DFCE-4935-9B92-D9BABFDC2555}" srcOrd="1" destOrd="0" presId="urn:microsoft.com/office/officeart/2005/8/layout/vList4#1"/>
    <dgm:cxn modelId="{67893A07-9239-403A-B0EB-72E53DDC1ECC}" srcId="{36ED793B-D56B-4710-90B0-C2ECB1C3FA6F}" destId="{73BD4FAA-166B-45E0-B089-7565C3F74D48}" srcOrd="3" destOrd="0" parTransId="{401167EA-AC09-4E85-AF46-47BCEC683881}" sibTransId="{EBAF70C3-815B-4F9A-BE97-7BF83F1B34FA}"/>
    <dgm:cxn modelId="{66FB736B-1416-43F3-8A9C-848FFC5E3E26}" type="presOf" srcId="{C5833392-FCE6-4CF2-8C13-89ADE9A20817}" destId="{BB81C0B5-EC79-44C8-A712-59A49082A51A}" srcOrd="0" destOrd="0" presId="urn:microsoft.com/office/officeart/2005/8/layout/vList4#1"/>
    <dgm:cxn modelId="{ADAF0DFD-D7C6-4B55-889A-0F0FFBA9F997}" type="presOf" srcId="{73BD4FAA-166B-45E0-B089-7565C3F74D48}" destId="{4654D84D-D304-489C-9385-BC0E4DBEB3F6}" srcOrd="1" destOrd="0" presId="urn:microsoft.com/office/officeart/2005/8/layout/vList4#1"/>
    <dgm:cxn modelId="{BE3CB397-6CA9-4F5E-841C-79D069A1A85E}" type="presOf" srcId="{1FEE4A21-0979-4799-A378-9746B5F7FE15}" destId="{81FE425B-3BFC-44E1-ADD5-3F59EE9209D4}" srcOrd="1" destOrd="0" presId="urn:microsoft.com/office/officeart/2005/8/layout/vList4#1"/>
    <dgm:cxn modelId="{2BB9D69B-6ED2-4A03-8D99-19FD87387E90}" type="presOf" srcId="{F4FA9113-70E5-4E8D-A2BB-8DF6F2377482}" destId="{A2204CFB-D2D8-4DC4-8B29-BD326A78D691}" srcOrd="0" destOrd="0" presId="urn:microsoft.com/office/officeart/2005/8/layout/vList4#1"/>
    <dgm:cxn modelId="{2583F26C-C033-4506-AF5F-7AD73D39B162}" type="presParOf" srcId="{60966CDD-E8D8-44F1-850D-8379C246568C}" destId="{61E302D3-619A-45E1-918A-64D298598910}" srcOrd="0" destOrd="0" presId="urn:microsoft.com/office/officeart/2005/8/layout/vList4#1"/>
    <dgm:cxn modelId="{D6412420-67A8-4920-B784-723E91D4FE9A}" type="presParOf" srcId="{61E302D3-619A-45E1-918A-64D298598910}" destId="{07B2F26A-04C8-430E-8FDF-0B8E967ED911}" srcOrd="0" destOrd="0" presId="urn:microsoft.com/office/officeart/2005/8/layout/vList4#1"/>
    <dgm:cxn modelId="{D785B433-FC0E-4DFC-BE01-9B2FB38F01BA}" type="presParOf" srcId="{61E302D3-619A-45E1-918A-64D298598910}" destId="{262211DF-9C4D-485D-AEB9-EBD7CA942D7C}" srcOrd="1" destOrd="0" presId="urn:microsoft.com/office/officeart/2005/8/layout/vList4#1"/>
    <dgm:cxn modelId="{13B781CB-9203-45EC-BCB8-9F231C7EA46A}" type="presParOf" srcId="{61E302D3-619A-45E1-918A-64D298598910}" destId="{4131FE5C-2C21-4C41-9700-ED44C99E1C46}" srcOrd="2" destOrd="0" presId="urn:microsoft.com/office/officeart/2005/8/layout/vList4#1"/>
    <dgm:cxn modelId="{22422AB3-83C5-416F-84D3-332C2ACE2389}" type="presParOf" srcId="{60966CDD-E8D8-44F1-850D-8379C246568C}" destId="{6E26F21F-AE25-4FF8-B1A9-EF3520E61BEF}" srcOrd="1" destOrd="0" presId="urn:microsoft.com/office/officeart/2005/8/layout/vList4#1"/>
    <dgm:cxn modelId="{495EE71B-C6D2-44E5-820F-D49CB8DF443D}" type="presParOf" srcId="{60966CDD-E8D8-44F1-850D-8379C246568C}" destId="{232AD59E-0EB5-4879-A094-AAC44F79E667}" srcOrd="2" destOrd="0" presId="urn:microsoft.com/office/officeart/2005/8/layout/vList4#1"/>
    <dgm:cxn modelId="{63394A91-8844-485E-8C70-DB5E4853ABB1}" type="presParOf" srcId="{232AD59E-0EB5-4879-A094-AAC44F79E667}" destId="{BB81C0B5-EC79-44C8-A712-59A49082A51A}" srcOrd="0" destOrd="0" presId="urn:microsoft.com/office/officeart/2005/8/layout/vList4#1"/>
    <dgm:cxn modelId="{B6C44344-372D-41CD-90A3-27C47F1A8B86}" type="presParOf" srcId="{232AD59E-0EB5-4879-A094-AAC44F79E667}" destId="{9A9F5F73-5E0F-4D1A-9E05-3703C5B2A896}" srcOrd="1" destOrd="0" presId="urn:microsoft.com/office/officeart/2005/8/layout/vList4#1"/>
    <dgm:cxn modelId="{F89E0012-F171-45C5-987F-B7647845ABB7}" type="presParOf" srcId="{232AD59E-0EB5-4879-A094-AAC44F79E667}" destId="{26A5B4D8-DFCE-4935-9B92-D9BABFDC2555}" srcOrd="2" destOrd="0" presId="urn:microsoft.com/office/officeart/2005/8/layout/vList4#1"/>
    <dgm:cxn modelId="{9E91BA83-90AC-4E1A-8CBE-1954B2A53CA8}" type="presParOf" srcId="{60966CDD-E8D8-44F1-850D-8379C246568C}" destId="{08218A3E-43D3-47CC-B19C-A16C56626EBC}" srcOrd="3" destOrd="0" presId="urn:microsoft.com/office/officeart/2005/8/layout/vList4#1"/>
    <dgm:cxn modelId="{B1DBA943-1F88-481F-BC3D-1454F64A5633}" type="presParOf" srcId="{60966CDD-E8D8-44F1-850D-8379C246568C}" destId="{B7B67CC7-91C5-41BF-B020-709FF2B067A4}" srcOrd="4" destOrd="0" presId="urn:microsoft.com/office/officeart/2005/8/layout/vList4#1"/>
    <dgm:cxn modelId="{F9EC2484-3FA7-45AB-82A2-C518D2A4F3DE}" type="presParOf" srcId="{B7B67CC7-91C5-41BF-B020-709FF2B067A4}" destId="{229AC7F9-FDC6-4105-A56E-A3C85C90BD1D}" srcOrd="0" destOrd="0" presId="urn:microsoft.com/office/officeart/2005/8/layout/vList4#1"/>
    <dgm:cxn modelId="{330A7E67-17FF-4A8E-B8E1-51C3B6F7CCB6}" type="presParOf" srcId="{B7B67CC7-91C5-41BF-B020-709FF2B067A4}" destId="{BE45A096-8753-4E62-9D50-3AC5E7C48D2B}" srcOrd="1" destOrd="0" presId="urn:microsoft.com/office/officeart/2005/8/layout/vList4#1"/>
    <dgm:cxn modelId="{2AB4DD1C-31D5-476F-9CDE-B83AAAF364B0}" type="presParOf" srcId="{B7B67CC7-91C5-41BF-B020-709FF2B067A4}" destId="{81FE425B-3BFC-44E1-ADD5-3F59EE9209D4}" srcOrd="2" destOrd="0" presId="urn:microsoft.com/office/officeart/2005/8/layout/vList4#1"/>
    <dgm:cxn modelId="{A5BEB487-8476-46C7-A5F7-165D212A4E23}" type="presParOf" srcId="{60966CDD-E8D8-44F1-850D-8379C246568C}" destId="{8DC63242-A432-49A4-AE94-EFE472D06BD7}" srcOrd="5" destOrd="0" presId="urn:microsoft.com/office/officeart/2005/8/layout/vList4#1"/>
    <dgm:cxn modelId="{6791F338-7879-4D0B-AE52-0693703EA9F4}" type="presParOf" srcId="{60966CDD-E8D8-44F1-850D-8379C246568C}" destId="{B6AEF2C4-858F-466A-A6D6-5BD1A9D62027}" srcOrd="6" destOrd="0" presId="urn:microsoft.com/office/officeart/2005/8/layout/vList4#1"/>
    <dgm:cxn modelId="{F945C1C2-4E0D-4A03-9279-658F7DE9DDA2}" type="presParOf" srcId="{B6AEF2C4-858F-466A-A6D6-5BD1A9D62027}" destId="{5D486A01-A652-4083-AC47-0BC05B3E3F49}" srcOrd="0" destOrd="0" presId="urn:microsoft.com/office/officeart/2005/8/layout/vList4#1"/>
    <dgm:cxn modelId="{D032A6AC-8B00-4F91-9558-0529320388E8}" type="presParOf" srcId="{B6AEF2C4-858F-466A-A6D6-5BD1A9D62027}" destId="{AC47C164-2066-4658-B29F-F67A2CCD1CFC}" srcOrd="1" destOrd="0" presId="urn:microsoft.com/office/officeart/2005/8/layout/vList4#1"/>
    <dgm:cxn modelId="{0253BFA9-DEDA-4D16-951B-4A07D29FDA39}" type="presParOf" srcId="{B6AEF2C4-858F-466A-A6D6-5BD1A9D62027}" destId="{4654D84D-D304-489C-9385-BC0E4DBEB3F6}" srcOrd="2" destOrd="0" presId="urn:microsoft.com/office/officeart/2005/8/layout/vList4#1"/>
    <dgm:cxn modelId="{8567EDD6-4B57-4572-A791-4912D125269B}" type="presParOf" srcId="{60966CDD-E8D8-44F1-850D-8379C246568C}" destId="{3A8864A2-46D0-4A64-969E-0F4674807CF0}" srcOrd="7" destOrd="0" presId="urn:microsoft.com/office/officeart/2005/8/layout/vList4#1"/>
    <dgm:cxn modelId="{B4F878EE-C983-4E42-9456-5865DC11B721}" type="presParOf" srcId="{60966CDD-E8D8-44F1-850D-8379C246568C}" destId="{C2F93AF5-6712-4291-8A88-3C0A034C8D8A}" srcOrd="8" destOrd="0" presId="urn:microsoft.com/office/officeart/2005/8/layout/vList4#1"/>
    <dgm:cxn modelId="{D19AD2D1-43C6-4835-88DF-78FB7702F6C7}" type="presParOf" srcId="{C2F93AF5-6712-4291-8A88-3C0A034C8D8A}" destId="{A2204CFB-D2D8-4DC4-8B29-BD326A78D691}" srcOrd="0" destOrd="0" presId="urn:microsoft.com/office/officeart/2005/8/layout/vList4#1"/>
    <dgm:cxn modelId="{B5E5CF1D-6637-4538-9C91-7D7E515F3159}" type="presParOf" srcId="{C2F93AF5-6712-4291-8A88-3C0A034C8D8A}" destId="{F2D2EC4E-C26D-4B8A-A69D-54584CB82E18}" srcOrd="1" destOrd="0" presId="urn:microsoft.com/office/officeart/2005/8/layout/vList4#1"/>
    <dgm:cxn modelId="{E0943680-6624-48FB-AE22-57574A67C219}" type="presParOf" srcId="{C2F93AF5-6712-4291-8A88-3C0A034C8D8A}" destId="{BE284160-8E82-4F86-8B8F-C4CC995BD05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ED793B-D56B-4710-90B0-C2ECB1C3FA6F}" type="doc">
      <dgm:prSet loTypeId="urn:microsoft.com/office/officeart/2005/8/layout/vList4#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C4FDD-3162-4BFE-8AE7-98E1305A3391}">
      <dgm:prSet phldrT="[Текст]" custT="1"/>
      <dgm:spPr>
        <a:solidFill>
          <a:srgbClr val="E4E3BF"/>
        </a:solidFill>
        <a:ln>
          <a:solidFill>
            <a:srgbClr val="F5DA7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Общегосударственные вопросы</a:t>
          </a:r>
        </a:p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                3 746,2    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C4621-1410-4C7A-AA48-E7ACC3F22128}" type="parTrans" cxnId="{74AA288C-4B02-4A22-87B3-58E20C70CA43}">
      <dgm:prSet/>
      <dgm:spPr/>
      <dgm:t>
        <a:bodyPr/>
        <a:lstStyle/>
        <a:p>
          <a:endParaRPr lang="ru-RU"/>
        </a:p>
      </dgm:t>
    </dgm:pt>
    <dgm:pt modelId="{4814068C-F066-47AE-989D-232575E67BDA}" type="sibTrans" cxnId="{74AA288C-4B02-4A22-87B3-58E20C70CA43}">
      <dgm:prSet/>
      <dgm:spPr/>
      <dgm:t>
        <a:bodyPr/>
        <a:lstStyle/>
        <a:p>
          <a:endParaRPr lang="ru-RU"/>
        </a:p>
      </dgm:t>
    </dgm:pt>
    <dgm:pt modelId="{C5833392-FCE6-4CF2-8C13-89ADE9A20817}">
      <dgm:prSet phldrT="[Текст]" custT="1"/>
      <dgm:spPr>
        <a:solidFill>
          <a:srgbClr val="E7AF85"/>
        </a:solidFill>
      </dgm:spPr>
      <dgm:t>
        <a:bodyPr/>
        <a:lstStyle/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оборона 173,3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A9DCA4-BE07-4460-AE1C-F7AA2443B7F1}" type="parTrans" cxnId="{77DE24A0-2312-4847-A278-2B7A0582B103}">
      <dgm:prSet/>
      <dgm:spPr/>
      <dgm:t>
        <a:bodyPr/>
        <a:lstStyle/>
        <a:p>
          <a:endParaRPr lang="ru-RU"/>
        </a:p>
      </dgm:t>
    </dgm:pt>
    <dgm:pt modelId="{E890B42D-F53A-4868-B9C1-DC03D3762026}" type="sibTrans" cxnId="{77DE24A0-2312-4847-A278-2B7A0582B103}">
      <dgm:prSet/>
      <dgm:spPr/>
      <dgm:t>
        <a:bodyPr/>
        <a:lstStyle/>
        <a:p>
          <a:endParaRPr lang="ru-RU"/>
        </a:p>
      </dgm:t>
    </dgm:pt>
    <dgm:pt modelId="{1FEE4A21-0979-4799-A378-9746B5F7FE15}">
      <dgm:prSet phldrT="[Текст]" custT="1"/>
      <dgm:spPr>
        <a:solidFill>
          <a:srgbClr val="F5DA77"/>
        </a:solidFill>
      </dgm:spPr>
      <dgm:t>
        <a:bodyPr/>
        <a:lstStyle/>
        <a:p>
          <a:r>
            <a: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 17,5</a:t>
          </a:r>
          <a:endParaRPr lang="ru-RU" sz="15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FBE8D-8E39-427A-8D07-2EB9E81FB515}" type="parTrans" cxnId="{4D4B315D-4465-4812-A2EA-20EE37B6910C}">
      <dgm:prSet/>
      <dgm:spPr/>
      <dgm:t>
        <a:bodyPr/>
        <a:lstStyle/>
        <a:p>
          <a:endParaRPr lang="ru-RU"/>
        </a:p>
      </dgm:t>
    </dgm:pt>
    <dgm:pt modelId="{A3910B52-4FA7-45B6-AC90-818EE409F6B6}" type="sibTrans" cxnId="{4D4B315D-4465-4812-A2EA-20EE37B6910C}">
      <dgm:prSet/>
      <dgm:spPr/>
      <dgm:t>
        <a:bodyPr/>
        <a:lstStyle/>
        <a:p>
          <a:endParaRPr lang="ru-RU"/>
        </a:p>
      </dgm:t>
    </dgm:pt>
    <dgm:pt modelId="{03A281F5-A5EF-41CB-94BF-756E6467D9B2}">
      <dgm:prSet custT="1"/>
      <dgm:spPr>
        <a:solidFill>
          <a:srgbClr val="B9E6F1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экономика 1 145,7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B7DCE3-82B0-4604-AC16-0059CFF17EE5}" type="parTrans" cxnId="{058E6EB3-F5DA-41B6-9B8C-9CF77807CE88}">
      <dgm:prSet/>
      <dgm:spPr/>
      <dgm:t>
        <a:bodyPr/>
        <a:lstStyle/>
        <a:p>
          <a:endParaRPr lang="ru-RU"/>
        </a:p>
      </dgm:t>
    </dgm:pt>
    <dgm:pt modelId="{012CAE9B-6C61-4DC2-972E-72DEF094C1D2}" type="sibTrans" cxnId="{058E6EB3-F5DA-41B6-9B8C-9CF77807CE88}">
      <dgm:prSet/>
      <dgm:spPr/>
      <dgm:t>
        <a:bodyPr/>
        <a:lstStyle/>
        <a:p>
          <a:endParaRPr lang="ru-RU"/>
        </a:p>
      </dgm:t>
    </dgm:pt>
    <dgm:pt modelId="{F4FA9113-70E5-4E8D-A2BB-8DF6F2377482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 </a:t>
          </a:r>
        </a:p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94 505,5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2AA1F0-A691-4914-85D6-7477DAF3E59D}" type="parTrans" cxnId="{BD5296A6-5067-470C-B62D-20FF7546D494}">
      <dgm:prSet/>
      <dgm:spPr/>
      <dgm:t>
        <a:bodyPr/>
        <a:lstStyle/>
        <a:p>
          <a:endParaRPr lang="ru-RU"/>
        </a:p>
      </dgm:t>
    </dgm:pt>
    <dgm:pt modelId="{DAE649FD-2E7E-46BB-81B0-BB2F00CA4FA6}" type="sibTrans" cxnId="{BD5296A6-5067-470C-B62D-20FF7546D494}">
      <dgm:prSet/>
      <dgm:spPr/>
      <dgm:t>
        <a:bodyPr/>
        <a:lstStyle/>
        <a:p>
          <a:endParaRPr lang="ru-RU"/>
        </a:p>
      </dgm:t>
    </dgm:pt>
    <dgm:pt modelId="{B2DB2C73-5DCB-4C5B-A06E-F05EA3219B2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Культура, кинематография 2 493,2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96230B-C237-4EB8-9272-2BAE501F3D52}" type="parTrans" cxnId="{1AD1EF86-1281-4A31-AA4D-9D6DDE889638}">
      <dgm:prSet/>
      <dgm:spPr/>
      <dgm:t>
        <a:bodyPr/>
        <a:lstStyle/>
        <a:p>
          <a:endParaRPr lang="ru-RU"/>
        </a:p>
      </dgm:t>
    </dgm:pt>
    <dgm:pt modelId="{78C2E268-E3E2-4D69-B9A0-6986C4B8E1A3}" type="sibTrans" cxnId="{1AD1EF86-1281-4A31-AA4D-9D6DDE889638}">
      <dgm:prSet/>
      <dgm:spPr/>
      <dgm:t>
        <a:bodyPr/>
        <a:lstStyle/>
        <a:p>
          <a:endParaRPr lang="ru-RU"/>
        </a:p>
      </dgm:t>
    </dgm:pt>
    <dgm:pt modelId="{10C9B0EC-6669-4A40-8E97-EFF833B004DD}">
      <dgm:prSet custT="1"/>
      <dgm:spPr>
        <a:solidFill>
          <a:srgbClr val="EEFD95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 1,0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61D363-E230-46FE-912F-634B30053FD5}" type="parTrans" cxnId="{E982CAFA-384F-47C1-BF21-DABEEBBB75F2}">
      <dgm:prSet/>
      <dgm:spPr/>
      <dgm:t>
        <a:bodyPr/>
        <a:lstStyle/>
        <a:p>
          <a:endParaRPr lang="ru-RU"/>
        </a:p>
      </dgm:t>
    </dgm:pt>
    <dgm:pt modelId="{1AA6925F-4AF6-45BF-B94A-018369A609E2}" type="sibTrans" cxnId="{E982CAFA-384F-47C1-BF21-DABEEBBB75F2}">
      <dgm:prSet/>
      <dgm:spPr/>
      <dgm:t>
        <a:bodyPr/>
        <a:lstStyle/>
        <a:p>
          <a:endParaRPr lang="ru-RU"/>
        </a:p>
      </dgm:t>
    </dgm:pt>
    <dgm:pt modelId="{60966CDD-E8D8-44F1-850D-8379C246568C}" type="pres">
      <dgm:prSet presAssocID="{36ED793B-D56B-4710-90B0-C2ECB1C3F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302D3-619A-45E1-918A-64D298598910}" type="pres">
      <dgm:prSet presAssocID="{BA8C4FDD-3162-4BFE-8AE7-98E1305A3391}" presName="comp" presStyleCnt="0"/>
      <dgm:spPr/>
      <dgm:t>
        <a:bodyPr/>
        <a:lstStyle/>
        <a:p>
          <a:endParaRPr lang="ru-RU"/>
        </a:p>
      </dgm:t>
    </dgm:pt>
    <dgm:pt modelId="{07B2F26A-04C8-430E-8FDF-0B8E967ED911}" type="pres">
      <dgm:prSet presAssocID="{BA8C4FDD-3162-4BFE-8AE7-98E1305A3391}" presName="box" presStyleLbl="node1" presStyleIdx="0" presStyleCnt="7"/>
      <dgm:spPr/>
      <dgm:t>
        <a:bodyPr/>
        <a:lstStyle/>
        <a:p>
          <a:endParaRPr lang="ru-RU"/>
        </a:p>
      </dgm:t>
    </dgm:pt>
    <dgm:pt modelId="{262211DF-9C4D-485D-AEB9-EBD7CA942D7C}" type="pres">
      <dgm:prSet presAssocID="{BA8C4FDD-3162-4BFE-8AE7-98E1305A3391}" presName="img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31FE5C-2C21-4C41-9700-ED44C99E1C46}" type="pres">
      <dgm:prSet presAssocID="{BA8C4FDD-3162-4BFE-8AE7-98E1305A3391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F21F-AE25-4FF8-B1A9-EF3520E61BEF}" type="pres">
      <dgm:prSet presAssocID="{4814068C-F066-47AE-989D-232575E67BDA}" presName="spacer" presStyleCnt="0"/>
      <dgm:spPr/>
      <dgm:t>
        <a:bodyPr/>
        <a:lstStyle/>
        <a:p>
          <a:endParaRPr lang="ru-RU"/>
        </a:p>
      </dgm:t>
    </dgm:pt>
    <dgm:pt modelId="{232AD59E-0EB5-4879-A094-AAC44F79E667}" type="pres">
      <dgm:prSet presAssocID="{C5833392-FCE6-4CF2-8C13-89ADE9A20817}" presName="comp" presStyleCnt="0"/>
      <dgm:spPr/>
      <dgm:t>
        <a:bodyPr/>
        <a:lstStyle/>
        <a:p>
          <a:endParaRPr lang="ru-RU"/>
        </a:p>
      </dgm:t>
    </dgm:pt>
    <dgm:pt modelId="{BB81C0B5-EC79-44C8-A712-59A49082A51A}" type="pres">
      <dgm:prSet presAssocID="{C5833392-FCE6-4CF2-8C13-89ADE9A20817}" presName="box" presStyleLbl="node1" presStyleIdx="1" presStyleCnt="7" custLinFactNeighborX="550" custLinFactNeighborY="2116"/>
      <dgm:spPr/>
      <dgm:t>
        <a:bodyPr/>
        <a:lstStyle/>
        <a:p>
          <a:endParaRPr lang="ru-RU"/>
        </a:p>
      </dgm:t>
    </dgm:pt>
    <dgm:pt modelId="{9A9F5F73-5E0F-4D1A-9E05-3703C5B2A896}" type="pres">
      <dgm:prSet presAssocID="{C5833392-FCE6-4CF2-8C13-89ADE9A20817}" presName="img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A5B4D8-DFCE-4935-9B92-D9BABFDC2555}" type="pres">
      <dgm:prSet presAssocID="{C5833392-FCE6-4CF2-8C13-89ADE9A20817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8A3E-43D3-47CC-B19C-A16C56626EBC}" type="pres">
      <dgm:prSet presAssocID="{E890B42D-F53A-4868-B9C1-DC03D3762026}" presName="spacer" presStyleCnt="0"/>
      <dgm:spPr/>
      <dgm:t>
        <a:bodyPr/>
        <a:lstStyle/>
        <a:p>
          <a:endParaRPr lang="ru-RU"/>
        </a:p>
      </dgm:t>
    </dgm:pt>
    <dgm:pt modelId="{B7B67CC7-91C5-41BF-B020-709FF2B067A4}" type="pres">
      <dgm:prSet presAssocID="{1FEE4A21-0979-4799-A378-9746B5F7FE15}" presName="comp" presStyleCnt="0"/>
      <dgm:spPr/>
      <dgm:t>
        <a:bodyPr/>
        <a:lstStyle/>
        <a:p>
          <a:endParaRPr lang="ru-RU"/>
        </a:p>
      </dgm:t>
    </dgm:pt>
    <dgm:pt modelId="{229AC7F9-FDC6-4105-A56E-A3C85C90BD1D}" type="pres">
      <dgm:prSet presAssocID="{1FEE4A21-0979-4799-A378-9746B5F7FE15}" presName="box" presStyleLbl="node1" presStyleIdx="2" presStyleCnt="7"/>
      <dgm:spPr/>
      <dgm:t>
        <a:bodyPr/>
        <a:lstStyle/>
        <a:p>
          <a:endParaRPr lang="ru-RU"/>
        </a:p>
      </dgm:t>
    </dgm:pt>
    <dgm:pt modelId="{BE45A096-8753-4E62-9D50-3AC5E7C48D2B}" type="pres">
      <dgm:prSet presAssocID="{1FEE4A21-0979-4799-A378-9746B5F7FE15}" presName="img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E425B-3BFC-44E1-ADD5-3F59EE9209D4}" type="pres">
      <dgm:prSet presAssocID="{1FEE4A21-0979-4799-A378-9746B5F7FE15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63242-A432-49A4-AE94-EFE472D06BD7}" type="pres">
      <dgm:prSet presAssocID="{A3910B52-4FA7-45B6-AC90-818EE409F6B6}" presName="spacer" presStyleCnt="0"/>
      <dgm:spPr/>
      <dgm:t>
        <a:bodyPr/>
        <a:lstStyle/>
        <a:p>
          <a:endParaRPr lang="ru-RU"/>
        </a:p>
      </dgm:t>
    </dgm:pt>
    <dgm:pt modelId="{5E27711C-777F-44E0-BAEC-5F97ADBC890C}" type="pres">
      <dgm:prSet presAssocID="{03A281F5-A5EF-41CB-94BF-756E6467D9B2}" presName="comp" presStyleCnt="0"/>
      <dgm:spPr/>
      <dgm:t>
        <a:bodyPr/>
        <a:lstStyle/>
        <a:p>
          <a:endParaRPr lang="ru-RU"/>
        </a:p>
      </dgm:t>
    </dgm:pt>
    <dgm:pt modelId="{BA8D0D81-E039-452F-8A1D-567E786DD4CB}" type="pres">
      <dgm:prSet presAssocID="{03A281F5-A5EF-41CB-94BF-756E6467D9B2}" presName="box" presStyleLbl="node1" presStyleIdx="3" presStyleCnt="7"/>
      <dgm:spPr/>
      <dgm:t>
        <a:bodyPr/>
        <a:lstStyle/>
        <a:p>
          <a:endParaRPr lang="ru-RU"/>
        </a:p>
      </dgm:t>
    </dgm:pt>
    <dgm:pt modelId="{9B7B1A4B-B13C-4DEC-8BAD-C5C8D1B46502}" type="pres">
      <dgm:prSet presAssocID="{03A281F5-A5EF-41CB-94BF-756E6467D9B2}" presName="img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E478117-8774-492D-AF81-A03A7BBE07A8}" type="pres">
      <dgm:prSet presAssocID="{03A281F5-A5EF-41CB-94BF-756E6467D9B2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B8DED-C8F0-43AF-B976-93FCA8FE3CDD}" type="pres">
      <dgm:prSet presAssocID="{012CAE9B-6C61-4DC2-972E-72DEF094C1D2}" presName="spacer" presStyleCnt="0"/>
      <dgm:spPr/>
      <dgm:t>
        <a:bodyPr/>
        <a:lstStyle/>
        <a:p>
          <a:endParaRPr lang="ru-RU"/>
        </a:p>
      </dgm:t>
    </dgm:pt>
    <dgm:pt modelId="{C2F93AF5-6712-4291-8A88-3C0A034C8D8A}" type="pres">
      <dgm:prSet presAssocID="{F4FA9113-70E5-4E8D-A2BB-8DF6F2377482}" presName="comp" presStyleCnt="0"/>
      <dgm:spPr/>
      <dgm:t>
        <a:bodyPr/>
        <a:lstStyle/>
        <a:p>
          <a:endParaRPr lang="ru-RU"/>
        </a:p>
      </dgm:t>
    </dgm:pt>
    <dgm:pt modelId="{A2204CFB-D2D8-4DC4-8B29-BD326A78D691}" type="pres">
      <dgm:prSet presAssocID="{F4FA9113-70E5-4E8D-A2BB-8DF6F2377482}" presName="box" presStyleLbl="node1" presStyleIdx="4" presStyleCnt="7"/>
      <dgm:spPr/>
      <dgm:t>
        <a:bodyPr/>
        <a:lstStyle/>
        <a:p>
          <a:endParaRPr lang="ru-RU"/>
        </a:p>
      </dgm:t>
    </dgm:pt>
    <dgm:pt modelId="{F2D2EC4E-C26D-4B8A-A69D-54584CB82E18}" type="pres">
      <dgm:prSet presAssocID="{F4FA9113-70E5-4E8D-A2BB-8DF6F2377482}" presName="img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284160-8E82-4F86-8B8F-C4CC995BD05E}" type="pres">
      <dgm:prSet presAssocID="{F4FA9113-70E5-4E8D-A2BB-8DF6F2377482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711C9-7F97-43CB-B31D-8C55246D71D8}" type="pres">
      <dgm:prSet presAssocID="{DAE649FD-2E7E-46BB-81B0-BB2F00CA4FA6}" presName="spacer" presStyleCnt="0"/>
      <dgm:spPr/>
      <dgm:t>
        <a:bodyPr/>
        <a:lstStyle/>
        <a:p>
          <a:endParaRPr lang="ru-RU"/>
        </a:p>
      </dgm:t>
    </dgm:pt>
    <dgm:pt modelId="{22CEED1B-86C6-45D5-870E-A7861AE86336}" type="pres">
      <dgm:prSet presAssocID="{B2DB2C73-5DCB-4C5B-A06E-F05EA3219B28}" presName="comp" presStyleCnt="0"/>
      <dgm:spPr/>
      <dgm:t>
        <a:bodyPr/>
        <a:lstStyle/>
        <a:p>
          <a:endParaRPr lang="ru-RU"/>
        </a:p>
      </dgm:t>
    </dgm:pt>
    <dgm:pt modelId="{4E997FA9-E730-4EEC-9C01-08CF1374B41F}" type="pres">
      <dgm:prSet presAssocID="{B2DB2C73-5DCB-4C5B-A06E-F05EA3219B28}" presName="box" presStyleLbl="node1" presStyleIdx="5" presStyleCnt="7" custLinFactNeighborX="391" custLinFactNeighborY="-260"/>
      <dgm:spPr/>
      <dgm:t>
        <a:bodyPr/>
        <a:lstStyle/>
        <a:p>
          <a:endParaRPr lang="ru-RU"/>
        </a:p>
      </dgm:t>
    </dgm:pt>
    <dgm:pt modelId="{A5B4C585-C694-41EE-A766-9BCAA5136C54}" type="pres">
      <dgm:prSet presAssocID="{B2DB2C73-5DCB-4C5B-A06E-F05EA3219B28}" presName="img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973961-EEBE-46C0-85B8-EC93908BF727}" type="pres">
      <dgm:prSet presAssocID="{B2DB2C73-5DCB-4C5B-A06E-F05EA3219B28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62B12-BE63-4513-850B-5A66BEC594EE}" type="pres">
      <dgm:prSet presAssocID="{78C2E268-E3E2-4D69-B9A0-6986C4B8E1A3}" presName="spacer" presStyleCnt="0"/>
      <dgm:spPr/>
    </dgm:pt>
    <dgm:pt modelId="{E74E2F0D-999A-4717-A742-C571A414A599}" type="pres">
      <dgm:prSet presAssocID="{10C9B0EC-6669-4A40-8E97-EFF833B004DD}" presName="comp" presStyleCnt="0"/>
      <dgm:spPr/>
    </dgm:pt>
    <dgm:pt modelId="{3ED1D5AB-2F54-4142-B294-0F6067175A62}" type="pres">
      <dgm:prSet presAssocID="{10C9B0EC-6669-4A40-8E97-EFF833B004DD}" presName="box" presStyleLbl="node1" presStyleIdx="6" presStyleCnt="7"/>
      <dgm:spPr/>
      <dgm:t>
        <a:bodyPr/>
        <a:lstStyle/>
        <a:p>
          <a:endParaRPr lang="ru-RU"/>
        </a:p>
      </dgm:t>
    </dgm:pt>
    <dgm:pt modelId="{B781102A-6475-45A0-8133-97EE2FCA814D}" type="pres">
      <dgm:prSet presAssocID="{10C9B0EC-6669-4A40-8E97-EFF833B004DD}" presName="img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2EF9567-3E32-4EF6-8E7D-CF950F6F6901}" type="pres">
      <dgm:prSet presAssocID="{10C9B0EC-6669-4A40-8E97-EFF833B004DD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8E6EB3-F5DA-41B6-9B8C-9CF77807CE88}" srcId="{36ED793B-D56B-4710-90B0-C2ECB1C3FA6F}" destId="{03A281F5-A5EF-41CB-94BF-756E6467D9B2}" srcOrd="3" destOrd="0" parTransId="{86B7DCE3-82B0-4604-AC16-0059CFF17EE5}" sibTransId="{012CAE9B-6C61-4DC2-972E-72DEF094C1D2}"/>
    <dgm:cxn modelId="{FDE88A4B-42F7-40F2-9019-D040BD1650F2}" type="presOf" srcId="{1FEE4A21-0979-4799-A378-9746B5F7FE15}" destId="{229AC7F9-FDC6-4105-A56E-A3C85C90BD1D}" srcOrd="0" destOrd="0" presId="urn:microsoft.com/office/officeart/2005/8/layout/vList4#2"/>
    <dgm:cxn modelId="{8A2AA3F9-44C5-47E1-936A-41CD937F62F4}" type="presOf" srcId="{F4FA9113-70E5-4E8D-A2BB-8DF6F2377482}" destId="{BE284160-8E82-4F86-8B8F-C4CC995BD05E}" srcOrd="1" destOrd="0" presId="urn:microsoft.com/office/officeart/2005/8/layout/vList4#2"/>
    <dgm:cxn modelId="{51423439-3190-4070-960E-BD593659DBF1}" type="presOf" srcId="{03A281F5-A5EF-41CB-94BF-756E6467D9B2}" destId="{5E478117-8774-492D-AF81-A03A7BBE07A8}" srcOrd="1" destOrd="0" presId="urn:microsoft.com/office/officeart/2005/8/layout/vList4#2"/>
    <dgm:cxn modelId="{15F8620C-BDD7-4AF5-B12B-C876B6554AC7}" type="presOf" srcId="{F4FA9113-70E5-4E8D-A2BB-8DF6F2377482}" destId="{A2204CFB-D2D8-4DC4-8B29-BD326A78D691}" srcOrd="0" destOrd="0" presId="urn:microsoft.com/office/officeart/2005/8/layout/vList4#2"/>
    <dgm:cxn modelId="{74AA288C-4B02-4A22-87B3-58E20C70CA43}" srcId="{36ED793B-D56B-4710-90B0-C2ECB1C3FA6F}" destId="{BA8C4FDD-3162-4BFE-8AE7-98E1305A3391}" srcOrd="0" destOrd="0" parTransId="{2F0C4621-1410-4C7A-AA48-E7ACC3F22128}" sibTransId="{4814068C-F066-47AE-989D-232575E67BDA}"/>
    <dgm:cxn modelId="{E982CAFA-384F-47C1-BF21-DABEEBBB75F2}" srcId="{36ED793B-D56B-4710-90B0-C2ECB1C3FA6F}" destId="{10C9B0EC-6669-4A40-8E97-EFF833B004DD}" srcOrd="6" destOrd="0" parTransId="{1361D363-E230-46FE-912F-634B30053FD5}" sibTransId="{1AA6925F-4AF6-45BF-B94A-018369A609E2}"/>
    <dgm:cxn modelId="{4D4B315D-4465-4812-A2EA-20EE37B6910C}" srcId="{36ED793B-D56B-4710-90B0-C2ECB1C3FA6F}" destId="{1FEE4A21-0979-4799-A378-9746B5F7FE15}" srcOrd="2" destOrd="0" parTransId="{2AAFBE8D-8E39-427A-8D07-2EB9E81FB515}" sibTransId="{A3910B52-4FA7-45B6-AC90-818EE409F6B6}"/>
    <dgm:cxn modelId="{24FC6D22-1186-4D78-A10A-031C4D11E927}" type="presOf" srcId="{36ED793B-D56B-4710-90B0-C2ECB1C3FA6F}" destId="{60966CDD-E8D8-44F1-850D-8379C246568C}" srcOrd="0" destOrd="0" presId="urn:microsoft.com/office/officeart/2005/8/layout/vList4#2"/>
    <dgm:cxn modelId="{B597D5B7-2336-469A-89D8-04712317EA70}" type="presOf" srcId="{1FEE4A21-0979-4799-A378-9746B5F7FE15}" destId="{81FE425B-3BFC-44E1-ADD5-3F59EE9209D4}" srcOrd="1" destOrd="0" presId="urn:microsoft.com/office/officeart/2005/8/layout/vList4#2"/>
    <dgm:cxn modelId="{27A1FC8C-92A2-426C-B3F3-319C931B0BAC}" type="presOf" srcId="{B2DB2C73-5DCB-4C5B-A06E-F05EA3219B28}" destId="{4E997FA9-E730-4EEC-9C01-08CF1374B41F}" srcOrd="0" destOrd="0" presId="urn:microsoft.com/office/officeart/2005/8/layout/vList4#2"/>
    <dgm:cxn modelId="{E08DA446-562E-476C-AC79-75E1ED0F427B}" type="presOf" srcId="{03A281F5-A5EF-41CB-94BF-756E6467D9B2}" destId="{BA8D0D81-E039-452F-8A1D-567E786DD4CB}" srcOrd="0" destOrd="0" presId="urn:microsoft.com/office/officeart/2005/8/layout/vList4#2"/>
    <dgm:cxn modelId="{77DE24A0-2312-4847-A278-2B7A0582B103}" srcId="{36ED793B-D56B-4710-90B0-C2ECB1C3FA6F}" destId="{C5833392-FCE6-4CF2-8C13-89ADE9A20817}" srcOrd="1" destOrd="0" parTransId="{82A9DCA4-BE07-4460-AE1C-F7AA2443B7F1}" sibTransId="{E890B42D-F53A-4868-B9C1-DC03D3762026}"/>
    <dgm:cxn modelId="{1A11907D-A4C0-41F2-BCEA-7006E4B2881C}" type="presOf" srcId="{BA8C4FDD-3162-4BFE-8AE7-98E1305A3391}" destId="{4131FE5C-2C21-4C41-9700-ED44C99E1C46}" srcOrd="1" destOrd="0" presId="urn:microsoft.com/office/officeart/2005/8/layout/vList4#2"/>
    <dgm:cxn modelId="{086CB6B0-A3D9-48C7-96C6-E6B2BB286F7B}" type="presOf" srcId="{B2DB2C73-5DCB-4C5B-A06E-F05EA3219B28}" destId="{0C973961-EEBE-46C0-85B8-EC93908BF727}" srcOrd="1" destOrd="0" presId="urn:microsoft.com/office/officeart/2005/8/layout/vList4#2"/>
    <dgm:cxn modelId="{1AD1EF86-1281-4A31-AA4D-9D6DDE889638}" srcId="{36ED793B-D56B-4710-90B0-C2ECB1C3FA6F}" destId="{B2DB2C73-5DCB-4C5B-A06E-F05EA3219B28}" srcOrd="5" destOrd="0" parTransId="{D196230B-C237-4EB8-9272-2BAE501F3D52}" sibTransId="{78C2E268-E3E2-4D69-B9A0-6986C4B8E1A3}"/>
    <dgm:cxn modelId="{7348AA64-A227-4EA0-947D-48712CFBDAF5}" type="presOf" srcId="{C5833392-FCE6-4CF2-8C13-89ADE9A20817}" destId="{BB81C0B5-EC79-44C8-A712-59A49082A51A}" srcOrd="0" destOrd="0" presId="urn:microsoft.com/office/officeart/2005/8/layout/vList4#2"/>
    <dgm:cxn modelId="{BD5296A6-5067-470C-B62D-20FF7546D494}" srcId="{36ED793B-D56B-4710-90B0-C2ECB1C3FA6F}" destId="{F4FA9113-70E5-4E8D-A2BB-8DF6F2377482}" srcOrd="4" destOrd="0" parTransId="{B42AA1F0-A691-4914-85D6-7477DAF3E59D}" sibTransId="{DAE649FD-2E7E-46BB-81B0-BB2F00CA4FA6}"/>
    <dgm:cxn modelId="{EC0CF1A1-3D4A-40ED-9892-FDED0C8A5CE8}" type="presOf" srcId="{10C9B0EC-6669-4A40-8E97-EFF833B004DD}" destId="{3ED1D5AB-2F54-4142-B294-0F6067175A62}" srcOrd="0" destOrd="0" presId="urn:microsoft.com/office/officeart/2005/8/layout/vList4#2"/>
    <dgm:cxn modelId="{7CB0FF23-DD6B-437B-9BFE-143E24FCECA1}" type="presOf" srcId="{BA8C4FDD-3162-4BFE-8AE7-98E1305A3391}" destId="{07B2F26A-04C8-430E-8FDF-0B8E967ED911}" srcOrd="0" destOrd="0" presId="urn:microsoft.com/office/officeart/2005/8/layout/vList4#2"/>
    <dgm:cxn modelId="{43D4CAFF-278A-48EE-97CF-815AC7E0DBB2}" type="presOf" srcId="{10C9B0EC-6669-4A40-8E97-EFF833B004DD}" destId="{E2EF9567-3E32-4EF6-8E7D-CF950F6F6901}" srcOrd="1" destOrd="0" presId="urn:microsoft.com/office/officeart/2005/8/layout/vList4#2"/>
    <dgm:cxn modelId="{1F707E94-E6AC-4D44-90DD-1A5438D13238}" type="presOf" srcId="{C5833392-FCE6-4CF2-8C13-89ADE9A20817}" destId="{26A5B4D8-DFCE-4935-9B92-D9BABFDC2555}" srcOrd="1" destOrd="0" presId="urn:microsoft.com/office/officeart/2005/8/layout/vList4#2"/>
    <dgm:cxn modelId="{29CFB0A7-560B-4326-8212-3FA601D506ED}" type="presParOf" srcId="{60966CDD-E8D8-44F1-850D-8379C246568C}" destId="{61E302D3-619A-45E1-918A-64D298598910}" srcOrd="0" destOrd="0" presId="urn:microsoft.com/office/officeart/2005/8/layout/vList4#2"/>
    <dgm:cxn modelId="{B595BA53-B703-425D-933C-76EBC6BD1719}" type="presParOf" srcId="{61E302D3-619A-45E1-918A-64D298598910}" destId="{07B2F26A-04C8-430E-8FDF-0B8E967ED911}" srcOrd="0" destOrd="0" presId="urn:microsoft.com/office/officeart/2005/8/layout/vList4#2"/>
    <dgm:cxn modelId="{E50A53DF-0CF0-4784-AB0D-AD3B788B6CD4}" type="presParOf" srcId="{61E302D3-619A-45E1-918A-64D298598910}" destId="{262211DF-9C4D-485D-AEB9-EBD7CA942D7C}" srcOrd="1" destOrd="0" presId="urn:microsoft.com/office/officeart/2005/8/layout/vList4#2"/>
    <dgm:cxn modelId="{CD2A194D-EFEB-4345-949D-E668632CFA93}" type="presParOf" srcId="{61E302D3-619A-45E1-918A-64D298598910}" destId="{4131FE5C-2C21-4C41-9700-ED44C99E1C46}" srcOrd="2" destOrd="0" presId="urn:microsoft.com/office/officeart/2005/8/layout/vList4#2"/>
    <dgm:cxn modelId="{2E216663-D610-4C01-B1D2-656E001CC3D5}" type="presParOf" srcId="{60966CDD-E8D8-44F1-850D-8379C246568C}" destId="{6E26F21F-AE25-4FF8-B1A9-EF3520E61BEF}" srcOrd="1" destOrd="0" presId="urn:microsoft.com/office/officeart/2005/8/layout/vList4#2"/>
    <dgm:cxn modelId="{D14B1E65-16E6-4D1C-8474-69C071CB6383}" type="presParOf" srcId="{60966CDD-E8D8-44F1-850D-8379C246568C}" destId="{232AD59E-0EB5-4879-A094-AAC44F79E667}" srcOrd="2" destOrd="0" presId="urn:microsoft.com/office/officeart/2005/8/layout/vList4#2"/>
    <dgm:cxn modelId="{36472CAF-674B-4316-BC7F-6A352B4038D9}" type="presParOf" srcId="{232AD59E-0EB5-4879-A094-AAC44F79E667}" destId="{BB81C0B5-EC79-44C8-A712-59A49082A51A}" srcOrd="0" destOrd="0" presId="urn:microsoft.com/office/officeart/2005/8/layout/vList4#2"/>
    <dgm:cxn modelId="{81ECBF4B-161B-4F11-BE0B-1D99DB15B453}" type="presParOf" srcId="{232AD59E-0EB5-4879-A094-AAC44F79E667}" destId="{9A9F5F73-5E0F-4D1A-9E05-3703C5B2A896}" srcOrd="1" destOrd="0" presId="urn:microsoft.com/office/officeart/2005/8/layout/vList4#2"/>
    <dgm:cxn modelId="{08E6E4C3-C239-4983-8339-0B4B6B26E1A4}" type="presParOf" srcId="{232AD59E-0EB5-4879-A094-AAC44F79E667}" destId="{26A5B4D8-DFCE-4935-9B92-D9BABFDC2555}" srcOrd="2" destOrd="0" presId="urn:microsoft.com/office/officeart/2005/8/layout/vList4#2"/>
    <dgm:cxn modelId="{C049146B-4CA7-4970-BFCA-4F9CE14DEE25}" type="presParOf" srcId="{60966CDD-E8D8-44F1-850D-8379C246568C}" destId="{08218A3E-43D3-47CC-B19C-A16C56626EBC}" srcOrd="3" destOrd="0" presId="urn:microsoft.com/office/officeart/2005/8/layout/vList4#2"/>
    <dgm:cxn modelId="{A0C3DE5E-A9D3-46B8-8961-F3142A07B644}" type="presParOf" srcId="{60966CDD-E8D8-44F1-850D-8379C246568C}" destId="{B7B67CC7-91C5-41BF-B020-709FF2B067A4}" srcOrd="4" destOrd="0" presId="urn:microsoft.com/office/officeart/2005/8/layout/vList4#2"/>
    <dgm:cxn modelId="{D9D73572-EDA4-4BED-96C1-6FDB2A07B74E}" type="presParOf" srcId="{B7B67CC7-91C5-41BF-B020-709FF2B067A4}" destId="{229AC7F9-FDC6-4105-A56E-A3C85C90BD1D}" srcOrd="0" destOrd="0" presId="urn:microsoft.com/office/officeart/2005/8/layout/vList4#2"/>
    <dgm:cxn modelId="{ED0CF01B-0088-41D8-87A2-CC84EF0F61D2}" type="presParOf" srcId="{B7B67CC7-91C5-41BF-B020-709FF2B067A4}" destId="{BE45A096-8753-4E62-9D50-3AC5E7C48D2B}" srcOrd="1" destOrd="0" presId="urn:microsoft.com/office/officeart/2005/8/layout/vList4#2"/>
    <dgm:cxn modelId="{C46CC94F-B4E0-4F9F-AE5D-5823D7D7F824}" type="presParOf" srcId="{B7B67CC7-91C5-41BF-B020-709FF2B067A4}" destId="{81FE425B-3BFC-44E1-ADD5-3F59EE9209D4}" srcOrd="2" destOrd="0" presId="urn:microsoft.com/office/officeart/2005/8/layout/vList4#2"/>
    <dgm:cxn modelId="{EAC30D62-73F1-4A35-812E-BC565B71D734}" type="presParOf" srcId="{60966CDD-E8D8-44F1-850D-8379C246568C}" destId="{8DC63242-A432-49A4-AE94-EFE472D06BD7}" srcOrd="5" destOrd="0" presId="urn:microsoft.com/office/officeart/2005/8/layout/vList4#2"/>
    <dgm:cxn modelId="{476ABC6F-D15F-4AF9-A109-1DB2C82FBA85}" type="presParOf" srcId="{60966CDD-E8D8-44F1-850D-8379C246568C}" destId="{5E27711C-777F-44E0-BAEC-5F97ADBC890C}" srcOrd="6" destOrd="0" presId="urn:microsoft.com/office/officeart/2005/8/layout/vList4#2"/>
    <dgm:cxn modelId="{68585F7A-1CBE-42DB-8274-8650EBC68A35}" type="presParOf" srcId="{5E27711C-777F-44E0-BAEC-5F97ADBC890C}" destId="{BA8D0D81-E039-452F-8A1D-567E786DD4CB}" srcOrd="0" destOrd="0" presId="urn:microsoft.com/office/officeart/2005/8/layout/vList4#2"/>
    <dgm:cxn modelId="{9D9C3732-6507-4C91-B4E0-5744A91473B7}" type="presParOf" srcId="{5E27711C-777F-44E0-BAEC-5F97ADBC890C}" destId="{9B7B1A4B-B13C-4DEC-8BAD-C5C8D1B46502}" srcOrd="1" destOrd="0" presId="urn:microsoft.com/office/officeart/2005/8/layout/vList4#2"/>
    <dgm:cxn modelId="{E78D9DB2-AE76-44A9-A62E-05CE15197590}" type="presParOf" srcId="{5E27711C-777F-44E0-BAEC-5F97ADBC890C}" destId="{5E478117-8774-492D-AF81-A03A7BBE07A8}" srcOrd="2" destOrd="0" presId="urn:microsoft.com/office/officeart/2005/8/layout/vList4#2"/>
    <dgm:cxn modelId="{0CEED69A-54AF-491A-A036-E9D3491B589D}" type="presParOf" srcId="{60966CDD-E8D8-44F1-850D-8379C246568C}" destId="{2C0B8DED-C8F0-43AF-B976-93FCA8FE3CDD}" srcOrd="7" destOrd="0" presId="urn:microsoft.com/office/officeart/2005/8/layout/vList4#2"/>
    <dgm:cxn modelId="{8FAB0DC6-AA04-4743-890C-BDF4253D6C26}" type="presParOf" srcId="{60966CDD-E8D8-44F1-850D-8379C246568C}" destId="{C2F93AF5-6712-4291-8A88-3C0A034C8D8A}" srcOrd="8" destOrd="0" presId="urn:microsoft.com/office/officeart/2005/8/layout/vList4#2"/>
    <dgm:cxn modelId="{9D5E30D2-6CA3-41E3-BF27-5E6E89355823}" type="presParOf" srcId="{C2F93AF5-6712-4291-8A88-3C0A034C8D8A}" destId="{A2204CFB-D2D8-4DC4-8B29-BD326A78D691}" srcOrd="0" destOrd="0" presId="urn:microsoft.com/office/officeart/2005/8/layout/vList4#2"/>
    <dgm:cxn modelId="{D8CD6D30-1F99-4E63-8DE9-501162B13ED8}" type="presParOf" srcId="{C2F93AF5-6712-4291-8A88-3C0A034C8D8A}" destId="{F2D2EC4E-C26D-4B8A-A69D-54584CB82E18}" srcOrd="1" destOrd="0" presId="urn:microsoft.com/office/officeart/2005/8/layout/vList4#2"/>
    <dgm:cxn modelId="{F2562F3D-8568-414C-B711-34AAA0206D17}" type="presParOf" srcId="{C2F93AF5-6712-4291-8A88-3C0A034C8D8A}" destId="{BE284160-8E82-4F86-8B8F-C4CC995BD05E}" srcOrd="2" destOrd="0" presId="urn:microsoft.com/office/officeart/2005/8/layout/vList4#2"/>
    <dgm:cxn modelId="{9D4F3E9C-A054-4B3F-A22E-B1C6A663E326}" type="presParOf" srcId="{60966CDD-E8D8-44F1-850D-8379C246568C}" destId="{458711C9-7F97-43CB-B31D-8C55246D71D8}" srcOrd="9" destOrd="0" presId="urn:microsoft.com/office/officeart/2005/8/layout/vList4#2"/>
    <dgm:cxn modelId="{3E754C2A-F90F-4095-8DAF-3A19A85DE8E6}" type="presParOf" srcId="{60966CDD-E8D8-44F1-850D-8379C246568C}" destId="{22CEED1B-86C6-45D5-870E-A7861AE86336}" srcOrd="10" destOrd="0" presId="urn:microsoft.com/office/officeart/2005/8/layout/vList4#2"/>
    <dgm:cxn modelId="{63C34A05-CCC2-4815-A9D4-6B3301C0CA32}" type="presParOf" srcId="{22CEED1B-86C6-45D5-870E-A7861AE86336}" destId="{4E997FA9-E730-4EEC-9C01-08CF1374B41F}" srcOrd="0" destOrd="0" presId="urn:microsoft.com/office/officeart/2005/8/layout/vList4#2"/>
    <dgm:cxn modelId="{18245130-C462-4066-A0E9-38ED1CDB48F6}" type="presParOf" srcId="{22CEED1B-86C6-45D5-870E-A7861AE86336}" destId="{A5B4C585-C694-41EE-A766-9BCAA5136C54}" srcOrd="1" destOrd="0" presId="urn:microsoft.com/office/officeart/2005/8/layout/vList4#2"/>
    <dgm:cxn modelId="{D25C71C5-F4F8-4DA5-82F7-5CBE44B0AB45}" type="presParOf" srcId="{22CEED1B-86C6-45D5-870E-A7861AE86336}" destId="{0C973961-EEBE-46C0-85B8-EC93908BF727}" srcOrd="2" destOrd="0" presId="urn:microsoft.com/office/officeart/2005/8/layout/vList4#2"/>
    <dgm:cxn modelId="{28FD42BE-3042-4725-A04C-1732AB09F229}" type="presParOf" srcId="{60966CDD-E8D8-44F1-850D-8379C246568C}" destId="{77562B12-BE63-4513-850B-5A66BEC594EE}" srcOrd="11" destOrd="0" presId="urn:microsoft.com/office/officeart/2005/8/layout/vList4#2"/>
    <dgm:cxn modelId="{6D69847B-B663-44B7-BDE2-B933F0106380}" type="presParOf" srcId="{60966CDD-E8D8-44F1-850D-8379C246568C}" destId="{E74E2F0D-999A-4717-A742-C571A414A599}" srcOrd="12" destOrd="0" presId="urn:microsoft.com/office/officeart/2005/8/layout/vList4#2"/>
    <dgm:cxn modelId="{D1C180C8-2F22-438C-9724-509153D086B2}" type="presParOf" srcId="{E74E2F0D-999A-4717-A742-C571A414A599}" destId="{3ED1D5AB-2F54-4142-B294-0F6067175A62}" srcOrd="0" destOrd="0" presId="urn:microsoft.com/office/officeart/2005/8/layout/vList4#2"/>
    <dgm:cxn modelId="{5D3E9DF2-B1A7-466F-9E7F-29BD41EDA2A7}" type="presParOf" srcId="{E74E2F0D-999A-4717-A742-C571A414A599}" destId="{B781102A-6475-45A0-8133-97EE2FCA814D}" srcOrd="1" destOrd="0" presId="urn:microsoft.com/office/officeart/2005/8/layout/vList4#2"/>
    <dgm:cxn modelId="{324E529C-7254-4457-B64D-6F1F881EE236}" type="presParOf" srcId="{E74E2F0D-999A-4717-A742-C571A414A599}" destId="{E2EF9567-3E32-4EF6-8E7D-CF950F6F690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ED793B-D56B-4710-90B0-C2ECB1C3FA6F}" type="doc">
      <dgm:prSet loTypeId="urn:microsoft.com/office/officeart/2005/8/layout/vList4#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C4FDD-3162-4BFE-8AE7-98E1305A3391}">
      <dgm:prSet phldrT="[Текст]" custT="1"/>
      <dgm:spPr>
        <a:solidFill>
          <a:srgbClr val="E4E3BF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1 753,9                 1 802,4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C4621-1410-4C7A-AA48-E7ACC3F22128}" type="parTrans" cxnId="{74AA288C-4B02-4A22-87B3-58E20C70CA43}">
      <dgm:prSet/>
      <dgm:spPr/>
      <dgm:t>
        <a:bodyPr/>
        <a:lstStyle/>
        <a:p>
          <a:endParaRPr lang="ru-RU"/>
        </a:p>
      </dgm:t>
    </dgm:pt>
    <dgm:pt modelId="{4814068C-F066-47AE-989D-232575E67BDA}" type="sibTrans" cxnId="{74AA288C-4B02-4A22-87B3-58E20C70CA43}">
      <dgm:prSet/>
      <dgm:spPr/>
      <dgm:t>
        <a:bodyPr/>
        <a:lstStyle/>
        <a:p>
          <a:endParaRPr lang="ru-RU"/>
        </a:p>
      </dgm:t>
    </dgm:pt>
    <dgm:pt modelId="{C5833392-FCE6-4CF2-8C13-89ADE9A20817}">
      <dgm:prSet phldrT="[Текст]" custT="1"/>
      <dgm:spPr>
        <a:solidFill>
          <a:srgbClr val="E7AF85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совокупный доход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259,1                    259,4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A9DCA4-BE07-4460-AE1C-F7AA2443B7F1}" type="parTrans" cxnId="{77DE24A0-2312-4847-A278-2B7A0582B103}">
      <dgm:prSet/>
      <dgm:spPr/>
      <dgm:t>
        <a:bodyPr/>
        <a:lstStyle/>
        <a:p>
          <a:endParaRPr lang="ru-RU"/>
        </a:p>
      </dgm:t>
    </dgm:pt>
    <dgm:pt modelId="{E890B42D-F53A-4868-B9C1-DC03D3762026}" type="sibTrans" cxnId="{77DE24A0-2312-4847-A278-2B7A0582B103}">
      <dgm:prSet/>
      <dgm:spPr/>
      <dgm:t>
        <a:bodyPr/>
        <a:lstStyle/>
        <a:p>
          <a:endParaRPr lang="ru-RU"/>
        </a:p>
      </dgm:t>
    </dgm:pt>
    <dgm:pt modelId="{1FEE4A21-0979-4799-A378-9746B5F7FE15}">
      <dgm:prSet phldrT="[Текст]" custT="1"/>
      <dgm:spPr>
        <a:solidFill>
          <a:srgbClr val="F5DA77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2 597,6               2 597,6                             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FBE8D-8E39-427A-8D07-2EB9E81FB515}" type="parTrans" cxnId="{4D4B315D-4465-4812-A2EA-20EE37B6910C}">
      <dgm:prSet/>
      <dgm:spPr/>
      <dgm:t>
        <a:bodyPr/>
        <a:lstStyle/>
        <a:p>
          <a:endParaRPr lang="ru-RU"/>
        </a:p>
      </dgm:t>
    </dgm:pt>
    <dgm:pt modelId="{A3910B52-4FA7-45B6-AC90-818EE409F6B6}" type="sibTrans" cxnId="{4D4B315D-4465-4812-A2EA-20EE37B6910C}">
      <dgm:prSet/>
      <dgm:spPr/>
      <dgm:t>
        <a:bodyPr/>
        <a:lstStyle/>
        <a:p>
          <a:endParaRPr lang="ru-RU"/>
        </a:p>
      </dgm:t>
    </dgm:pt>
    <dgm:pt modelId="{F4FA9113-70E5-4E8D-A2BB-8DF6F237748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3 139,8                       3 014,4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2AA1F0-A691-4914-85D6-7477DAF3E59D}" type="parTrans" cxnId="{BD5296A6-5067-470C-B62D-20FF7546D494}">
      <dgm:prSet/>
      <dgm:spPr/>
      <dgm:t>
        <a:bodyPr/>
        <a:lstStyle/>
        <a:p>
          <a:endParaRPr lang="ru-RU"/>
        </a:p>
      </dgm:t>
    </dgm:pt>
    <dgm:pt modelId="{DAE649FD-2E7E-46BB-81B0-BB2F00CA4FA6}" type="sibTrans" cxnId="{BD5296A6-5067-470C-B62D-20FF7546D494}">
      <dgm:prSet/>
      <dgm:spPr/>
      <dgm:t>
        <a:bodyPr/>
        <a:lstStyle/>
        <a:p>
          <a:endParaRPr lang="ru-RU"/>
        </a:p>
      </dgm:t>
    </dgm:pt>
    <dgm:pt modelId="{73BD4FAA-166B-45E0-B089-7565C3F74D4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возмещения ущерба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24,8                              25,8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1167EA-AC09-4E85-AF46-47BCEC683881}" type="parTrans" cxnId="{67893A07-9239-403A-B0EB-72E53DDC1ECC}">
      <dgm:prSet/>
      <dgm:spPr/>
      <dgm:t>
        <a:bodyPr/>
        <a:lstStyle/>
        <a:p>
          <a:endParaRPr lang="ru-RU"/>
        </a:p>
      </dgm:t>
    </dgm:pt>
    <dgm:pt modelId="{EBAF70C3-815B-4F9A-BE97-7BF83F1B34FA}" type="sibTrans" cxnId="{67893A07-9239-403A-B0EB-72E53DDC1ECC}">
      <dgm:prSet/>
      <dgm:spPr/>
      <dgm:t>
        <a:bodyPr/>
        <a:lstStyle/>
        <a:p>
          <a:endParaRPr lang="ru-RU"/>
        </a:p>
      </dgm:t>
    </dgm:pt>
    <dgm:pt modelId="{60966CDD-E8D8-44F1-850D-8379C246568C}" type="pres">
      <dgm:prSet presAssocID="{36ED793B-D56B-4710-90B0-C2ECB1C3F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302D3-619A-45E1-918A-64D298598910}" type="pres">
      <dgm:prSet presAssocID="{BA8C4FDD-3162-4BFE-8AE7-98E1305A3391}" presName="comp" presStyleCnt="0"/>
      <dgm:spPr/>
    </dgm:pt>
    <dgm:pt modelId="{07B2F26A-04C8-430E-8FDF-0B8E967ED911}" type="pres">
      <dgm:prSet presAssocID="{BA8C4FDD-3162-4BFE-8AE7-98E1305A3391}" presName="box" presStyleLbl="node1" presStyleIdx="0" presStyleCnt="5" custLinFactNeighborX="1778" custLinFactNeighborY="0"/>
      <dgm:spPr/>
      <dgm:t>
        <a:bodyPr/>
        <a:lstStyle/>
        <a:p>
          <a:endParaRPr lang="ru-RU"/>
        </a:p>
      </dgm:t>
    </dgm:pt>
    <dgm:pt modelId="{262211DF-9C4D-485D-AEB9-EBD7CA942D7C}" type="pres">
      <dgm:prSet presAssocID="{BA8C4FDD-3162-4BFE-8AE7-98E1305A3391}" presName="img" presStyleLbl="fgImgPlace1" presStyleIdx="0" presStyleCnt="5" custScaleX="96308" custScaleY="1081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31FE5C-2C21-4C41-9700-ED44C99E1C46}" type="pres">
      <dgm:prSet presAssocID="{BA8C4FDD-3162-4BFE-8AE7-98E1305A339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F21F-AE25-4FF8-B1A9-EF3520E61BEF}" type="pres">
      <dgm:prSet presAssocID="{4814068C-F066-47AE-989D-232575E67BDA}" presName="spacer" presStyleCnt="0"/>
      <dgm:spPr/>
    </dgm:pt>
    <dgm:pt modelId="{232AD59E-0EB5-4879-A094-AAC44F79E667}" type="pres">
      <dgm:prSet presAssocID="{C5833392-FCE6-4CF2-8C13-89ADE9A20817}" presName="comp" presStyleCnt="0"/>
      <dgm:spPr/>
    </dgm:pt>
    <dgm:pt modelId="{BB81C0B5-EC79-44C8-A712-59A49082A51A}" type="pres">
      <dgm:prSet presAssocID="{C5833392-FCE6-4CF2-8C13-89ADE9A20817}" presName="box" presStyleLbl="node1" presStyleIdx="1" presStyleCnt="5" custLinFactNeighborX="-9" custLinFactNeighborY="2537"/>
      <dgm:spPr/>
      <dgm:t>
        <a:bodyPr/>
        <a:lstStyle/>
        <a:p>
          <a:endParaRPr lang="ru-RU"/>
        </a:p>
      </dgm:t>
    </dgm:pt>
    <dgm:pt modelId="{9A9F5F73-5E0F-4D1A-9E05-3703C5B2A896}" type="pres">
      <dgm:prSet presAssocID="{C5833392-FCE6-4CF2-8C13-89ADE9A20817}" presName="img" presStyleLbl="fgImgPlace1" presStyleIdx="1" presStyleCnt="5" custScaleX="89799" custScaleY="68583" custLinFactNeighborX="6050" custLinFactNeighborY="1441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A5B4D8-DFCE-4935-9B92-D9BABFDC2555}" type="pres">
      <dgm:prSet presAssocID="{C5833392-FCE6-4CF2-8C13-89ADE9A2081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8A3E-43D3-47CC-B19C-A16C56626EBC}" type="pres">
      <dgm:prSet presAssocID="{E890B42D-F53A-4868-B9C1-DC03D3762026}" presName="spacer" presStyleCnt="0"/>
      <dgm:spPr/>
    </dgm:pt>
    <dgm:pt modelId="{B7B67CC7-91C5-41BF-B020-709FF2B067A4}" type="pres">
      <dgm:prSet presAssocID="{1FEE4A21-0979-4799-A378-9746B5F7FE15}" presName="comp" presStyleCnt="0"/>
      <dgm:spPr/>
    </dgm:pt>
    <dgm:pt modelId="{229AC7F9-FDC6-4105-A56E-A3C85C90BD1D}" type="pres">
      <dgm:prSet presAssocID="{1FEE4A21-0979-4799-A378-9746B5F7FE15}" presName="box" presStyleLbl="node1" presStyleIdx="2" presStyleCnt="5" custLinFactNeighborX="589" custLinFactNeighborY="3353"/>
      <dgm:spPr/>
      <dgm:t>
        <a:bodyPr/>
        <a:lstStyle/>
        <a:p>
          <a:endParaRPr lang="ru-RU"/>
        </a:p>
      </dgm:t>
    </dgm:pt>
    <dgm:pt modelId="{BE45A096-8753-4E62-9D50-3AC5E7C48D2B}" type="pres">
      <dgm:prSet presAssocID="{1FEE4A21-0979-4799-A378-9746B5F7FE15}" presName="img" presStyleLbl="fgImgPlace1" presStyleIdx="2" presStyleCnt="5" custScaleX="89799" custScaleY="86774" custLinFactNeighborX="-5288" custLinFactNeighborY="309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E425B-3BFC-44E1-ADD5-3F59EE9209D4}" type="pres">
      <dgm:prSet presAssocID="{1FEE4A21-0979-4799-A378-9746B5F7FE1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63242-A432-49A4-AE94-EFE472D06BD7}" type="pres">
      <dgm:prSet presAssocID="{A3910B52-4FA7-45B6-AC90-818EE409F6B6}" presName="spacer" presStyleCnt="0"/>
      <dgm:spPr/>
    </dgm:pt>
    <dgm:pt modelId="{B6AEF2C4-858F-466A-A6D6-5BD1A9D62027}" type="pres">
      <dgm:prSet presAssocID="{73BD4FAA-166B-45E0-B089-7565C3F74D48}" presName="comp" presStyleCnt="0"/>
      <dgm:spPr/>
    </dgm:pt>
    <dgm:pt modelId="{5D486A01-A652-4083-AC47-0BC05B3E3F49}" type="pres">
      <dgm:prSet presAssocID="{73BD4FAA-166B-45E0-B089-7565C3F74D48}" presName="box" presStyleLbl="node1" presStyleIdx="3" presStyleCnt="5" custLinFactNeighborX="-991" custLinFactNeighborY="3792"/>
      <dgm:spPr/>
      <dgm:t>
        <a:bodyPr/>
        <a:lstStyle/>
        <a:p>
          <a:endParaRPr lang="ru-RU"/>
        </a:p>
      </dgm:t>
    </dgm:pt>
    <dgm:pt modelId="{AC47C164-2066-4658-B29F-F67A2CCD1CFC}" type="pres">
      <dgm:prSet presAssocID="{73BD4FAA-166B-45E0-B089-7565C3F74D48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54D84D-D304-489C-9385-BC0E4DBEB3F6}" type="pres">
      <dgm:prSet presAssocID="{73BD4FAA-166B-45E0-B089-7565C3F74D4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864A2-46D0-4A64-969E-0F4674807CF0}" type="pres">
      <dgm:prSet presAssocID="{EBAF70C3-815B-4F9A-BE97-7BF83F1B34FA}" presName="spacer" presStyleCnt="0"/>
      <dgm:spPr/>
    </dgm:pt>
    <dgm:pt modelId="{C2F93AF5-6712-4291-8A88-3C0A034C8D8A}" type="pres">
      <dgm:prSet presAssocID="{F4FA9113-70E5-4E8D-A2BB-8DF6F2377482}" presName="comp" presStyleCnt="0"/>
      <dgm:spPr/>
    </dgm:pt>
    <dgm:pt modelId="{A2204CFB-D2D8-4DC4-8B29-BD326A78D691}" type="pres">
      <dgm:prSet presAssocID="{F4FA9113-70E5-4E8D-A2BB-8DF6F2377482}" presName="box" presStyleLbl="node1" presStyleIdx="4" presStyleCnt="5"/>
      <dgm:spPr/>
      <dgm:t>
        <a:bodyPr/>
        <a:lstStyle/>
        <a:p>
          <a:endParaRPr lang="ru-RU"/>
        </a:p>
      </dgm:t>
    </dgm:pt>
    <dgm:pt modelId="{F2D2EC4E-C26D-4B8A-A69D-54584CB82E18}" type="pres">
      <dgm:prSet presAssocID="{F4FA9113-70E5-4E8D-A2BB-8DF6F2377482}" presName="img" presStyleLbl="fgImgPlace1" presStyleIdx="4" presStyleCnt="5" custScaleX="79662" custScaleY="10542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284160-8E82-4F86-8B8F-C4CC995BD05E}" type="pres">
      <dgm:prSet presAssocID="{F4FA9113-70E5-4E8D-A2BB-8DF6F2377482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4F23BB-F0FF-4D5A-9EF6-571179461DC9}" type="presOf" srcId="{1FEE4A21-0979-4799-A378-9746B5F7FE15}" destId="{229AC7F9-FDC6-4105-A56E-A3C85C90BD1D}" srcOrd="0" destOrd="0" presId="urn:microsoft.com/office/officeart/2005/8/layout/vList4#3"/>
    <dgm:cxn modelId="{74AA288C-4B02-4A22-87B3-58E20C70CA43}" srcId="{36ED793B-D56B-4710-90B0-C2ECB1C3FA6F}" destId="{BA8C4FDD-3162-4BFE-8AE7-98E1305A3391}" srcOrd="0" destOrd="0" parTransId="{2F0C4621-1410-4C7A-AA48-E7ACC3F22128}" sibTransId="{4814068C-F066-47AE-989D-232575E67BDA}"/>
    <dgm:cxn modelId="{67DBB1CC-622A-4011-88AF-C1406DE4316D}" type="presOf" srcId="{BA8C4FDD-3162-4BFE-8AE7-98E1305A3391}" destId="{07B2F26A-04C8-430E-8FDF-0B8E967ED911}" srcOrd="0" destOrd="0" presId="urn:microsoft.com/office/officeart/2005/8/layout/vList4#3"/>
    <dgm:cxn modelId="{4D4B315D-4465-4812-A2EA-20EE37B6910C}" srcId="{36ED793B-D56B-4710-90B0-C2ECB1C3FA6F}" destId="{1FEE4A21-0979-4799-A378-9746B5F7FE15}" srcOrd="2" destOrd="0" parTransId="{2AAFBE8D-8E39-427A-8D07-2EB9E81FB515}" sibTransId="{A3910B52-4FA7-45B6-AC90-818EE409F6B6}"/>
    <dgm:cxn modelId="{283F923E-08B7-4188-8FC7-284FE29ABAED}" type="presOf" srcId="{C5833392-FCE6-4CF2-8C13-89ADE9A20817}" destId="{26A5B4D8-DFCE-4935-9B92-D9BABFDC2555}" srcOrd="1" destOrd="0" presId="urn:microsoft.com/office/officeart/2005/8/layout/vList4#3"/>
    <dgm:cxn modelId="{F30738A9-7FDC-40A7-B90B-47CF43C03CAA}" type="presOf" srcId="{F4FA9113-70E5-4E8D-A2BB-8DF6F2377482}" destId="{A2204CFB-D2D8-4DC4-8B29-BD326A78D691}" srcOrd="0" destOrd="0" presId="urn:microsoft.com/office/officeart/2005/8/layout/vList4#3"/>
    <dgm:cxn modelId="{78CF6015-A5BD-480B-A747-9541F417BBB5}" type="presOf" srcId="{F4FA9113-70E5-4E8D-A2BB-8DF6F2377482}" destId="{BE284160-8E82-4F86-8B8F-C4CC995BD05E}" srcOrd="1" destOrd="0" presId="urn:microsoft.com/office/officeart/2005/8/layout/vList4#3"/>
    <dgm:cxn modelId="{FAE1472B-4CE4-445B-9669-DE63E7EB2C34}" type="presOf" srcId="{36ED793B-D56B-4710-90B0-C2ECB1C3FA6F}" destId="{60966CDD-E8D8-44F1-850D-8379C246568C}" srcOrd="0" destOrd="0" presId="urn:microsoft.com/office/officeart/2005/8/layout/vList4#3"/>
    <dgm:cxn modelId="{77DE24A0-2312-4847-A278-2B7A0582B103}" srcId="{36ED793B-D56B-4710-90B0-C2ECB1C3FA6F}" destId="{C5833392-FCE6-4CF2-8C13-89ADE9A20817}" srcOrd="1" destOrd="0" parTransId="{82A9DCA4-BE07-4460-AE1C-F7AA2443B7F1}" sibTransId="{E890B42D-F53A-4868-B9C1-DC03D3762026}"/>
    <dgm:cxn modelId="{67893A07-9239-403A-B0EB-72E53DDC1ECC}" srcId="{36ED793B-D56B-4710-90B0-C2ECB1C3FA6F}" destId="{73BD4FAA-166B-45E0-B089-7565C3F74D48}" srcOrd="3" destOrd="0" parTransId="{401167EA-AC09-4E85-AF46-47BCEC683881}" sibTransId="{EBAF70C3-815B-4F9A-BE97-7BF83F1B34FA}"/>
    <dgm:cxn modelId="{545985C9-C966-4139-8DA8-9C1BE2BA94B1}" type="presOf" srcId="{BA8C4FDD-3162-4BFE-8AE7-98E1305A3391}" destId="{4131FE5C-2C21-4C41-9700-ED44C99E1C46}" srcOrd="1" destOrd="0" presId="urn:microsoft.com/office/officeart/2005/8/layout/vList4#3"/>
    <dgm:cxn modelId="{BD5296A6-5067-470C-B62D-20FF7546D494}" srcId="{36ED793B-D56B-4710-90B0-C2ECB1C3FA6F}" destId="{F4FA9113-70E5-4E8D-A2BB-8DF6F2377482}" srcOrd="4" destOrd="0" parTransId="{B42AA1F0-A691-4914-85D6-7477DAF3E59D}" sibTransId="{DAE649FD-2E7E-46BB-81B0-BB2F00CA4FA6}"/>
    <dgm:cxn modelId="{7D4D035A-65FB-4B85-9CA0-B005775FCE50}" type="presOf" srcId="{73BD4FAA-166B-45E0-B089-7565C3F74D48}" destId="{4654D84D-D304-489C-9385-BC0E4DBEB3F6}" srcOrd="1" destOrd="0" presId="urn:microsoft.com/office/officeart/2005/8/layout/vList4#3"/>
    <dgm:cxn modelId="{768BF003-810B-4E4E-B386-0D452C656847}" type="presOf" srcId="{1FEE4A21-0979-4799-A378-9746B5F7FE15}" destId="{81FE425B-3BFC-44E1-ADD5-3F59EE9209D4}" srcOrd="1" destOrd="0" presId="urn:microsoft.com/office/officeart/2005/8/layout/vList4#3"/>
    <dgm:cxn modelId="{26E3B660-AC47-48EB-AC64-B52A8B3D2A33}" type="presOf" srcId="{73BD4FAA-166B-45E0-B089-7565C3F74D48}" destId="{5D486A01-A652-4083-AC47-0BC05B3E3F49}" srcOrd="0" destOrd="0" presId="urn:microsoft.com/office/officeart/2005/8/layout/vList4#3"/>
    <dgm:cxn modelId="{8E1ABE78-4EA2-4D6A-B574-7E95F2AB6669}" type="presOf" srcId="{C5833392-FCE6-4CF2-8C13-89ADE9A20817}" destId="{BB81C0B5-EC79-44C8-A712-59A49082A51A}" srcOrd="0" destOrd="0" presId="urn:microsoft.com/office/officeart/2005/8/layout/vList4#3"/>
    <dgm:cxn modelId="{7A68CCF8-01DA-4A44-A7DB-83EF51D51D6C}" type="presParOf" srcId="{60966CDD-E8D8-44F1-850D-8379C246568C}" destId="{61E302D3-619A-45E1-918A-64D298598910}" srcOrd="0" destOrd="0" presId="urn:microsoft.com/office/officeart/2005/8/layout/vList4#3"/>
    <dgm:cxn modelId="{108CCF6F-7DF8-4954-A1DD-3CE8DD552AC6}" type="presParOf" srcId="{61E302D3-619A-45E1-918A-64D298598910}" destId="{07B2F26A-04C8-430E-8FDF-0B8E967ED911}" srcOrd="0" destOrd="0" presId="urn:microsoft.com/office/officeart/2005/8/layout/vList4#3"/>
    <dgm:cxn modelId="{D6D8E6A6-57B2-4009-BA7C-E99E81F12182}" type="presParOf" srcId="{61E302D3-619A-45E1-918A-64D298598910}" destId="{262211DF-9C4D-485D-AEB9-EBD7CA942D7C}" srcOrd="1" destOrd="0" presId="urn:microsoft.com/office/officeart/2005/8/layout/vList4#3"/>
    <dgm:cxn modelId="{5AF2D777-96AE-4027-A3C3-C822F99BD621}" type="presParOf" srcId="{61E302D3-619A-45E1-918A-64D298598910}" destId="{4131FE5C-2C21-4C41-9700-ED44C99E1C46}" srcOrd="2" destOrd="0" presId="urn:microsoft.com/office/officeart/2005/8/layout/vList4#3"/>
    <dgm:cxn modelId="{B6CA1F43-8DB4-4C7B-8F33-C5F75C001AAE}" type="presParOf" srcId="{60966CDD-E8D8-44F1-850D-8379C246568C}" destId="{6E26F21F-AE25-4FF8-B1A9-EF3520E61BEF}" srcOrd="1" destOrd="0" presId="urn:microsoft.com/office/officeart/2005/8/layout/vList4#3"/>
    <dgm:cxn modelId="{4E910056-7F96-4360-BBC5-C0725AD028EF}" type="presParOf" srcId="{60966CDD-E8D8-44F1-850D-8379C246568C}" destId="{232AD59E-0EB5-4879-A094-AAC44F79E667}" srcOrd="2" destOrd="0" presId="urn:microsoft.com/office/officeart/2005/8/layout/vList4#3"/>
    <dgm:cxn modelId="{EB9D2086-C9B2-4AB6-AF1B-A2E008873563}" type="presParOf" srcId="{232AD59E-0EB5-4879-A094-AAC44F79E667}" destId="{BB81C0B5-EC79-44C8-A712-59A49082A51A}" srcOrd="0" destOrd="0" presId="urn:microsoft.com/office/officeart/2005/8/layout/vList4#3"/>
    <dgm:cxn modelId="{83285C03-8C2E-488A-A93E-489B3BD1B756}" type="presParOf" srcId="{232AD59E-0EB5-4879-A094-AAC44F79E667}" destId="{9A9F5F73-5E0F-4D1A-9E05-3703C5B2A896}" srcOrd="1" destOrd="0" presId="urn:microsoft.com/office/officeart/2005/8/layout/vList4#3"/>
    <dgm:cxn modelId="{F84262E0-CF0B-49DA-92C9-DCF94990FEE3}" type="presParOf" srcId="{232AD59E-0EB5-4879-A094-AAC44F79E667}" destId="{26A5B4D8-DFCE-4935-9B92-D9BABFDC2555}" srcOrd="2" destOrd="0" presId="urn:microsoft.com/office/officeart/2005/8/layout/vList4#3"/>
    <dgm:cxn modelId="{A790AC7E-4173-4655-92E6-5FDDA698080B}" type="presParOf" srcId="{60966CDD-E8D8-44F1-850D-8379C246568C}" destId="{08218A3E-43D3-47CC-B19C-A16C56626EBC}" srcOrd="3" destOrd="0" presId="urn:microsoft.com/office/officeart/2005/8/layout/vList4#3"/>
    <dgm:cxn modelId="{814ABE9E-2F17-4B85-A361-B67344D91E3D}" type="presParOf" srcId="{60966CDD-E8D8-44F1-850D-8379C246568C}" destId="{B7B67CC7-91C5-41BF-B020-709FF2B067A4}" srcOrd="4" destOrd="0" presId="urn:microsoft.com/office/officeart/2005/8/layout/vList4#3"/>
    <dgm:cxn modelId="{03264219-CB1B-4E27-B51F-E7795F23FF15}" type="presParOf" srcId="{B7B67CC7-91C5-41BF-B020-709FF2B067A4}" destId="{229AC7F9-FDC6-4105-A56E-A3C85C90BD1D}" srcOrd="0" destOrd="0" presId="urn:microsoft.com/office/officeart/2005/8/layout/vList4#3"/>
    <dgm:cxn modelId="{18F5363D-26AC-4F4B-A3E8-ED7599FE2D60}" type="presParOf" srcId="{B7B67CC7-91C5-41BF-B020-709FF2B067A4}" destId="{BE45A096-8753-4E62-9D50-3AC5E7C48D2B}" srcOrd="1" destOrd="0" presId="urn:microsoft.com/office/officeart/2005/8/layout/vList4#3"/>
    <dgm:cxn modelId="{4CE57710-F73D-4579-B96D-4FA43DA017FA}" type="presParOf" srcId="{B7B67CC7-91C5-41BF-B020-709FF2B067A4}" destId="{81FE425B-3BFC-44E1-ADD5-3F59EE9209D4}" srcOrd="2" destOrd="0" presId="urn:microsoft.com/office/officeart/2005/8/layout/vList4#3"/>
    <dgm:cxn modelId="{9CED6E9B-F8E7-471B-ABDD-F434A4FF40EA}" type="presParOf" srcId="{60966CDD-E8D8-44F1-850D-8379C246568C}" destId="{8DC63242-A432-49A4-AE94-EFE472D06BD7}" srcOrd="5" destOrd="0" presId="urn:microsoft.com/office/officeart/2005/8/layout/vList4#3"/>
    <dgm:cxn modelId="{ABC5A9A3-4F4A-4F86-B0A3-276B5E51C1CD}" type="presParOf" srcId="{60966CDD-E8D8-44F1-850D-8379C246568C}" destId="{B6AEF2C4-858F-466A-A6D6-5BD1A9D62027}" srcOrd="6" destOrd="0" presId="urn:microsoft.com/office/officeart/2005/8/layout/vList4#3"/>
    <dgm:cxn modelId="{254ADEE6-A1F6-43A5-917B-3D7428D749DA}" type="presParOf" srcId="{B6AEF2C4-858F-466A-A6D6-5BD1A9D62027}" destId="{5D486A01-A652-4083-AC47-0BC05B3E3F49}" srcOrd="0" destOrd="0" presId="urn:microsoft.com/office/officeart/2005/8/layout/vList4#3"/>
    <dgm:cxn modelId="{86AC3B6C-CD38-435C-A93E-A2F4CCF9C7B4}" type="presParOf" srcId="{B6AEF2C4-858F-466A-A6D6-5BD1A9D62027}" destId="{AC47C164-2066-4658-B29F-F67A2CCD1CFC}" srcOrd="1" destOrd="0" presId="urn:microsoft.com/office/officeart/2005/8/layout/vList4#3"/>
    <dgm:cxn modelId="{F2CCE2B5-2CAE-477B-92F1-3A83F2A1FC11}" type="presParOf" srcId="{B6AEF2C4-858F-466A-A6D6-5BD1A9D62027}" destId="{4654D84D-D304-489C-9385-BC0E4DBEB3F6}" srcOrd="2" destOrd="0" presId="urn:microsoft.com/office/officeart/2005/8/layout/vList4#3"/>
    <dgm:cxn modelId="{A0288FF2-F8AD-4F78-8503-4C06A874CC8A}" type="presParOf" srcId="{60966CDD-E8D8-44F1-850D-8379C246568C}" destId="{3A8864A2-46D0-4A64-969E-0F4674807CF0}" srcOrd="7" destOrd="0" presId="urn:microsoft.com/office/officeart/2005/8/layout/vList4#3"/>
    <dgm:cxn modelId="{E3B280FD-24B4-4F8D-BE57-7ED3F70E5562}" type="presParOf" srcId="{60966CDD-E8D8-44F1-850D-8379C246568C}" destId="{C2F93AF5-6712-4291-8A88-3C0A034C8D8A}" srcOrd="8" destOrd="0" presId="urn:microsoft.com/office/officeart/2005/8/layout/vList4#3"/>
    <dgm:cxn modelId="{A39FBEB7-7809-49CD-A626-E28BA50CBD28}" type="presParOf" srcId="{C2F93AF5-6712-4291-8A88-3C0A034C8D8A}" destId="{A2204CFB-D2D8-4DC4-8B29-BD326A78D691}" srcOrd="0" destOrd="0" presId="urn:microsoft.com/office/officeart/2005/8/layout/vList4#3"/>
    <dgm:cxn modelId="{6CFD81B7-127C-4985-AB53-EBD0072C769B}" type="presParOf" srcId="{C2F93AF5-6712-4291-8A88-3C0A034C8D8A}" destId="{F2D2EC4E-C26D-4B8A-A69D-54584CB82E18}" srcOrd="1" destOrd="0" presId="urn:microsoft.com/office/officeart/2005/8/layout/vList4#3"/>
    <dgm:cxn modelId="{10F53F72-FE47-44DF-A87F-6EA83BA6A5B0}" type="presParOf" srcId="{C2F93AF5-6712-4291-8A88-3C0A034C8D8A}" destId="{BE284160-8E82-4F86-8B8F-C4CC995BD05E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ED793B-D56B-4710-90B0-C2ECB1C3FA6F}" type="doc">
      <dgm:prSet loTypeId="urn:microsoft.com/office/officeart/2005/8/layout/vList4#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C4FDD-3162-4BFE-8AE7-98E1305A3391}">
      <dgm:prSet phldrT="[Текст]" custT="1"/>
      <dgm:spPr>
        <a:solidFill>
          <a:srgbClr val="E4E3BF"/>
        </a:solidFill>
        <a:ln>
          <a:solidFill>
            <a:srgbClr val="F5DA7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Общегосударственные вопросы</a:t>
          </a:r>
        </a:p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4 101,2                             4 024,2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C4621-1410-4C7A-AA48-E7ACC3F22128}" type="parTrans" cxnId="{74AA288C-4B02-4A22-87B3-58E20C70CA43}">
      <dgm:prSet/>
      <dgm:spPr/>
      <dgm:t>
        <a:bodyPr/>
        <a:lstStyle/>
        <a:p>
          <a:endParaRPr lang="ru-RU"/>
        </a:p>
      </dgm:t>
    </dgm:pt>
    <dgm:pt modelId="{4814068C-F066-47AE-989D-232575E67BDA}" type="sibTrans" cxnId="{74AA288C-4B02-4A22-87B3-58E20C70CA43}">
      <dgm:prSet/>
      <dgm:spPr/>
      <dgm:t>
        <a:bodyPr/>
        <a:lstStyle/>
        <a:p>
          <a:endParaRPr lang="ru-RU"/>
        </a:p>
      </dgm:t>
    </dgm:pt>
    <dgm:pt modelId="{C5833392-FCE6-4CF2-8C13-89ADE9A20817}">
      <dgm:prSet phldrT="[Текст]" custT="1"/>
      <dgm:spPr>
        <a:solidFill>
          <a:srgbClr val="E7AF85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оборона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173,3                                 173,3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A9DCA4-BE07-4460-AE1C-F7AA2443B7F1}" type="parTrans" cxnId="{77DE24A0-2312-4847-A278-2B7A0582B103}">
      <dgm:prSet/>
      <dgm:spPr/>
      <dgm:t>
        <a:bodyPr/>
        <a:lstStyle/>
        <a:p>
          <a:endParaRPr lang="ru-RU"/>
        </a:p>
      </dgm:t>
    </dgm:pt>
    <dgm:pt modelId="{E890B42D-F53A-4868-B9C1-DC03D3762026}" type="sibTrans" cxnId="{77DE24A0-2312-4847-A278-2B7A0582B103}">
      <dgm:prSet/>
      <dgm:spPr/>
      <dgm:t>
        <a:bodyPr/>
        <a:lstStyle/>
        <a:p>
          <a:endParaRPr lang="ru-RU"/>
        </a:p>
      </dgm:t>
    </dgm:pt>
    <dgm:pt modelId="{1FEE4A21-0979-4799-A378-9746B5F7FE15}">
      <dgm:prSet phldrT="[Текст]" custT="1"/>
      <dgm:spPr>
        <a:solidFill>
          <a:srgbClr val="F5DA77"/>
        </a:solidFill>
      </dgm:spPr>
      <dgm:t>
        <a:bodyPr/>
        <a:lstStyle/>
        <a:p>
          <a:pPr algn="ctr"/>
          <a:r>
            <a: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</a:p>
        <a:p>
          <a:pPr algn="l"/>
          <a:r>
            <a: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26,0                                       26,0</a:t>
          </a:r>
          <a:endParaRPr lang="ru-RU" sz="15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FBE8D-8E39-427A-8D07-2EB9E81FB515}" type="parTrans" cxnId="{4D4B315D-4465-4812-A2EA-20EE37B6910C}">
      <dgm:prSet/>
      <dgm:spPr/>
      <dgm:t>
        <a:bodyPr/>
        <a:lstStyle/>
        <a:p>
          <a:endParaRPr lang="ru-RU"/>
        </a:p>
      </dgm:t>
    </dgm:pt>
    <dgm:pt modelId="{A3910B52-4FA7-45B6-AC90-818EE409F6B6}" type="sibTrans" cxnId="{4D4B315D-4465-4812-A2EA-20EE37B6910C}">
      <dgm:prSet/>
      <dgm:spPr/>
      <dgm:t>
        <a:bodyPr/>
        <a:lstStyle/>
        <a:p>
          <a:endParaRPr lang="ru-RU"/>
        </a:p>
      </dgm:t>
    </dgm:pt>
    <dgm:pt modelId="{F4FA9113-70E5-4E8D-A2BB-8DF6F2377482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929,6                              878,7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2AA1F0-A691-4914-85D6-7477DAF3E59D}" type="parTrans" cxnId="{BD5296A6-5067-470C-B62D-20FF7546D494}">
      <dgm:prSet/>
      <dgm:spPr/>
      <dgm:t>
        <a:bodyPr/>
        <a:lstStyle/>
        <a:p>
          <a:endParaRPr lang="ru-RU"/>
        </a:p>
      </dgm:t>
    </dgm:pt>
    <dgm:pt modelId="{DAE649FD-2E7E-46BB-81B0-BB2F00CA4FA6}" type="sibTrans" cxnId="{BD5296A6-5067-470C-B62D-20FF7546D494}">
      <dgm:prSet/>
      <dgm:spPr/>
      <dgm:t>
        <a:bodyPr/>
        <a:lstStyle/>
        <a:p>
          <a:endParaRPr lang="ru-RU"/>
        </a:p>
      </dgm:t>
    </dgm:pt>
    <dgm:pt modelId="{B2DB2C73-5DCB-4C5B-A06E-F05EA3219B2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Культура, кинематография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2 540,1                             2 604,6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96230B-C237-4EB8-9272-2BAE501F3D52}" type="parTrans" cxnId="{1AD1EF86-1281-4A31-AA4D-9D6DDE889638}">
      <dgm:prSet/>
      <dgm:spPr/>
      <dgm:t>
        <a:bodyPr/>
        <a:lstStyle/>
        <a:p>
          <a:endParaRPr lang="ru-RU"/>
        </a:p>
      </dgm:t>
    </dgm:pt>
    <dgm:pt modelId="{78C2E268-E3E2-4D69-B9A0-6986C4B8E1A3}" type="sibTrans" cxnId="{1AD1EF86-1281-4A31-AA4D-9D6DDE889638}">
      <dgm:prSet/>
      <dgm:spPr/>
      <dgm:t>
        <a:bodyPr/>
        <a:lstStyle/>
        <a:p>
          <a:endParaRPr lang="ru-RU"/>
        </a:p>
      </dgm:t>
    </dgm:pt>
    <dgm:pt modelId="{10C9B0EC-6669-4A40-8E97-EFF833B004DD}">
      <dgm:prSet custT="1"/>
      <dgm:spPr>
        <a:solidFill>
          <a:srgbClr val="EEFD95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5,0                                       2,8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61D363-E230-46FE-912F-634B30053FD5}" type="parTrans" cxnId="{E982CAFA-384F-47C1-BF21-DABEEBBB75F2}">
      <dgm:prSet/>
      <dgm:spPr/>
      <dgm:t>
        <a:bodyPr/>
        <a:lstStyle/>
        <a:p>
          <a:endParaRPr lang="ru-RU"/>
        </a:p>
      </dgm:t>
    </dgm:pt>
    <dgm:pt modelId="{1AA6925F-4AF6-45BF-B94A-018369A609E2}" type="sibTrans" cxnId="{E982CAFA-384F-47C1-BF21-DABEEBBB75F2}">
      <dgm:prSet/>
      <dgm:spPr/>
      <dgm:t>
        <a:bodyPr/>
        <a:lstStyle/>
        <a:p>
          <a:endParaRPr lang="ru-RU"/>
        </a:p>
      </dgm:t>
    </dgm:pt>
    <dgm:pt modelId="{60966CDD-E8D8-44F1-850D-8379C246568C}" type="pres">
      <dgm:prSet presAssocID="{36ED793B-D56B-4710-90B0-C2ECB1C3F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302D3-619A-45E1-918A-64D298598910}" type="pres">
      <dgm:prSet presAssocID="{BA8C4FDD-3162-4BFE-8AE7-98E1305A3391}" presName="comp" presStyleCnt="0"/>
      <dgm:spPr/>
      <dgm:t>
        <a:bodyPr/>
        <a:lstStyle/>
        <a:p>
          <a:endParaRPr lang="ru-RU"/>
        </a:p>
      </dgm:t>
    </dgm:pt>
    <dgm:pt modelId="{07B2F26A-04C8-430E-8FDF-0B8E967ED911}" type="pres">
      <dgm:prSet presAssocID="{BA8C4FDD-3162-4BFE-8AE7-98E1305A3391}" presName="box" presStyleLbl="node1" presStyleIdx="0" presStyleCnt="6" custLinFactNeighborX="1559" custLinFactNeighborY="-18140"/>
      <dgm:spPr/>
      <dgm:t>
        <a:bodyPr/>
        <a:lstStyle/>
        <a:p>
          <a:endParaRPr lang="ru-RU"/>
        </a:p>
      </dgm:t>
    </dgm:pt>
    <dgm:pt modelId="{262211DF-9C4D-485D-AEB9-EBD7CA942D7C}" type="pres">
      <dgm:prSet presAssocID="{BA8C4FDD-3162-4BFE-8AE7-98E1305A3391}" presName="img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31FE5C-2C21-4C41-9700-ED44C99E1C46}" type="pres">
      <dgm:prSet presAssocID="{BA8C4FDD-3162-4BFE-8AE7-98E1305A339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F21F-AE25-4FF8-B1A9-EF3520E61BEF}" type="pres">
      <dgm:prSet presAssocID="{4814068C-F066-47AE-989D-232575E67BDA}" presName="spacer" presStyleCnt="0"/>
      <dgm:spPr/>
      <dgm:t>
        <a:bodyPr/>
        <a:lstStyle/>
        <a:p>
          <a:endParaRPr lang="ru-RU"/>
        </a:p>
      </dgm:t>
    </dgm:pt>
    <dgm:pt modelId="{232AD59E-0EB5-4879-A094-AAC44F79E667}" type="pres">
      <dgm:prSet presAssocID="{C5833392-FCE6-4CF2-8C13-89ADE9A20817}" presName="comp" presStyleCnt="0"/>
      <dgm:spPr/>
      <dgm:t>
        <a:bodyPr/>
        <a:lstStyle/>
        <a:p>
          <a:endParaRPr lang="ru-RU"/>
        </a:p>
      </dgm:t>
    </dgm:pt>
    <dgm:pt modelId="{BB81C0B5-EC79-44C8-A712-59A49082A51A}" type="pres">
      <dgm:prSet presAssocID="{C5833392-FCE6-4CF2-8C13-89ADE9A20817}" presName="box" presStyleLbl="node1" presStyleIdx="1" presStyleCnt="6" custLinFactNeighborX="550" custLinFactNeighborY="2116"/>
      <dgm:spPr/>
      <dgm:t>
        <a:bodyPr/>
        <a:lstStyle/>
        <a:p>
          <a:endParaRPr lang="ru-RU"/>
        </a:p>
      </dgm:t>
    </dgm:pt>
    <dgm:pt modelId="{9A9F5F73-5E0F-4D1A-9E05-3703C5B2A896}" type="pres">
      <dgm:prSet presAssocID="{C5833392-FCE6-4CF2-8C13-89ADE9A20817}" presName="img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A5B4D8-DFCE-4935-9B92-D9BABFDC2555}" type="pres">
      <dgm:prSet presAssocID="{C5833392-FCE6-4CF2-8C13-89ADE9A20817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8A3E-43D3-47CC-B19C-A16C56626EBC}" type="pres">
      <dgm:prSet presAssocID="{E890B42D-F53A-4868-B9C1-DC03D3762026}" presName="spacer" presStyleCnt="0"/>
      <dgm:spPr/>
      <dgm:t>
        <a:bodyPr/>
        <a:lstStyle/>
        <a:p>
          <a:endParaRPr lang="ru-RU"/>
        </a:p>
      </dgm:t>
    </dgm:pt>
    <dgm:pt modelId="{B7B67CC7-91C5-41BF-B020-709FF2B067A4}" type="pres">
      <dgm:prSet presAssocID="{1FEE4A21-0979-4799-A378-9746B5F7FE15}" presName="comp" presStyleCnt="0"/>
      <dgm:spPr/>
      <dgm:t>
        <a:bodyPr/>
        <a:lstStyle/>
        <a:p>
          <a:endParaRPr lang="ru-RU"/>
        </a:p>
      </dgm:t>
    </dgm:pt>
    <dgm:pt modelId="{229AC7F9-FDC6-4105-A56E-A3C85C90BD1D}" type="pres">
      <dgm:prSet presAssocID="{1FEE4A21-0979-4799-A378-9746B5F7FE15}" presName="box" presStyleLbl="node1" presStyleIdx="2" presStyleCnt="6"/>
      <dgm:spPr/>
      <dgm:t>
        <a:bodyPr/>
        <a:lstStyle/>
        <a:p>
          <a:endParaRPr lang="ru-RU"/>
        </a:p>
      </dgm:t>
    </dgm:pt>
    <dgm:pt modelId="{BE45A096-8753-4E62-9D50-3AC5E7C48D2B}" type="pres">
      <dgm:prSet presAssocID="{1FEE4A21-0979-4799-A378-9746B5F7FE15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E425B-3BFC-44E1-ADD5-3F59EE9209D4}" type="pres">
      <dgm:prSet presAssocID="{1FEE4A21-0979-4799-A378-9746B5F7FE15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63242-A432-49A4-AE94-EFE472D06BD7}" type="pres">
      <dgm:prSet presAssocID="{A3910B52-4FA7-45B6-AC90-818EE409F6B6}" presName="spacer" presStyleCnt="0"/>
      <dgm:spPr/>
      <dgm:t>
        <a:bodyPr/>
        <a:lstStyle/>
        <a:p>
          <a:endParaRPr lang="ru-RU"/>
        </a:p>
      </dgm:t>
    </dgm:pt>
    <dgm:pt modelId="{C2F93AF5-6712-4291-8A88-3C0A034C8D8A}" type="pres">
      <dgm:prSet presAssocID="{F4FA9113-70E5-4E8D-A2BB-8DF6F2377482}" presName="comp" presStyleCnt="0"/>
      <dgm:spPr/>
      <dgm:t>
        <a:bodyPr/>
        <a:lstStyle/>
        <a:p>
          <a:endParaRPr lang="ru-RU"/>
        </a:p>
      </dgm:t>
    </dgm:pt>
    <dgm:pt modelId="{A2204CFB-D2D8-4DC4-8B29-BD326A78D691}" type="pres">
      <dgm:prSet presAssocID="{F4FA9113-70E5-4E8D-A2BB-8DF6F2377482}" presName="box" presStyleLbl="node1" presStyleIdx="3" presStyleCnt="6"/>
      <dgm:spPr/>
      <dgm:t>
        <a:bodyPr/>
        <a:lstStyle/>
        <a:p>
          <a:endParaRPr lang="ru-RU"/>
        </a:p>
      </dgm:t>
    </dgm:pt>
    <dgm:pt modelId="{F2D2EC4E-C26D-4B8A-A69D-54584CB82E18}" type="pres">
      <dgm:prSet presAssocID="{F4FA9113-70E5-4E8D-A2BB-8DF6F2377482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284160-8E82-4F86-8B8F-C4CC995BD05E}" type="pres">
      <dgm:prSet presAssocID="{F4FA9113-70E5-4E8D-A2BB-8DF6F2377482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711C9-7F97-43CB-B31D-8C55246D71D8}" type="pres">
      <dgm:prSet presAssocID="{DAE649FD-2E7E-46BB-81B0-BB2F00CA4FA6}" presName="spacer" presStyleCnt="0"/>
      <dgm:spPr/>
      <dgm:t>
        <a:bodyPr/>
        <a:lstStyle/>
        <a:p>
          <a:endParaRPr lang="ru-RU"/>
        </a:p>
      </dgm:t>
    </dgm:pt>
    <dgm:pt modelId="{22CEED1B-86C6-45D5-870E-A7861AE86336}" type="pres">
      <dgm:prSet presAssocID="{B2DB2C73-5DCB-4C5B-A06E-F05EA3219B28}" presName="comp" presStyleCnt="0"/>
      <dgm:spPr/>
      <dgm:t>
        <a:bodyPr/>
        <a:lstStyle/>
        <a:p>
          <a:endParaRPr lang="ru-RU"/>
        </a:p>
      </dgm:t>
    </dgm:pt>
    <dgm:pt modelId="{4E997FA9-E730-4EEC-9C01-08CF1374B41F}" type="pres">
      <dgm:prSet presAssocID="{B2DB2C73-5DCB-4C5B-A06E-F05EA3219B28}" presName="box" presStyleLbl="node1" presStyleIdx="4" presStyleCnt="6" custLinFactNeighborX="391" custLinFactNeighborY="-260"/>
      <dgm:spPr/>
      <dgm:t>
        <a:bodyPr/>
        <a:lstStyle/>
        <a:p>
          <a:endParaRPr lang="ru-RU"/>
        </a:p>
      </dgm:t>
    </dgm:pt>
    <dgm:pt modelId="{A5B4C585-C694-41EE-A766-9BCAA5136C54}" type="pres">
      <dgm:prSet presAssocID="{B2DB2C73-5DCB-4C5B-A06E-F05EA3219B28}" presName="img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973961-EEBE-46C0-85B8-EC93908BF727}" type="pres">
      <dgm:prSet presAssocID="{B2DB2C73-5DCB-4C5B-A06E-F05EA3219B2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62B12-BE63-4513-850B-5A66BEC594EE}" type="pres">
      <dgm:prSet presAssocID="{78C2E268-E3E2-4D69-B9A0-6986C4B8E1A3}" presName="spacer" presStyleCnt="0"/>
      <dgm:spPr/>
    </dgm:pt>
    <dgm:pt modelId="{E74E2F0D-999A-4717-A742-C571A414A599}" type="pres">
      <dgm:prSet presAssocID="{10C9B0EC-6669-4A40-8E97-EFF833B004DD}" presName="comp" presStyleCnt="0"/>
      <dgm:spPr/>
    </dgm:pt>
    <dgm:pt modelId="{3ED1D5AB-2F54-4142-B294-0F6067175A62}" type="pres">
      <dgm:prSet presAssocID="{10C9B0EC-6669-4A40-8E97-EFF833B004DD}" presName="box" presStyleLbl="node1" presStyleIdx="5" presStyleCnt="6"/>
      <dgm:spPr/>
      <dgm:t>
        <a:bodyPr/>
        <a:lstStyle/>
        <a:p>
          <a:endParaRPr lang="ru-RU"/>
        </a:p>
      </dgm:t>
    </dgm:pt>
    <dgm:pt modelId="{B781102A-6475-45A0-8133-97EE2FCA814D}" type="pres">
      <dgm:prSet presAssocID="{10C9B0EC-6669-4A40-8E97-EFF833B004DD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2EF9567-3E32-4EF6-8E7D-CF950F6F6901}" type="pres">
      <dgm:prSet presAssocID="{10C9B0EC-6669-4A40-8E97-EFF833B004DD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52A481-CE19-4E02-8BB9-756ECA9BD80A}" type="presOf" srcId="{10C9B0EC-6669-4A40-8E97-EFF833B004DD}" destId="{E2EF9567-3E32-4EF6-8E7D-CF950F6F6901}" srcOrd="1" destOrd="0" presId="urn:microsoft.com/office/officeart/2005/8/layout/vList4#4"/>
    <dgm:cxn modelId="{1B83A501-B604-4DA0-83FD-132BE059FFB8}" type="presOf" srcId="{F4FA9113-70E5-4E8D-A2BB-8DF6F2377482}" destId="{BE284160-8E82-4F86-8B8F-C4CC995BD05E}" srcOrd="1" destOrd="0" presId="urn:microsoft.com/office/officeart/2005/8/layout/vList4#4"/>
    <dgm:cxn modelId="{5D9B4569-9081-4D68-AF74-2F8EE67082AC}" type="presOf" srcId="{F4FA9113-70E5-4E8D-A2BB-8DF6F2377482}" destId="{A2204CFB-D2D8-4DC4-8B29-BD326A78D691}" srcOrd="0" destOrd="0" presId="urn:microsoft.com/office/officeart/2005/8/layout/vList4#4"/>
    <dgm:cxn modelId="{5528EEAB-7136-45BF-8619-A14D4F4B376E}" type="presOf" srcId="{B2DB2C73-5DCB-4C5B-A06E-F05EA3219B28}" destId="{0C973961-EEBE-46C0-85B8-EC93908BF727}" srcOrd="1" destOrd="0" presId="urn:microsoft.com/office/officeart/2005/8/layout/vList4#4"/>
    <dgm:cxn modelId="{35082363-5EEF-4271-87AB-B5DB64429C81}" type="presOf" srcId="{C5833392-FCE6-4CF2-8C13-89ADE9A20817}" destId="{26A5B4D8-DFCE-4935-9B92-D9BABFDC2555}" srcOrd="1" destOrd="0" presId="urn:microsoft.com/office/officeart/2005/8/layout/vList4#4"/>
    <dgm:cxn modelId="{346D5013-1C35-458D-B488-AADFF5C87D6E}" type="presOf" srcId="{C5833392-FCE6-4CF2-8C13-89ADE9A20817}" destId="{BB81C0B5-EC79-44C8-A712-59A49082A51A}" srcOrd="0" destOrd="0" presId="urn:microsoft.com/office/officeart/2005/8/layout/vList4#4"/>
    <dgm:cxn modelId="{74AA288C-4B02-4A22-87B3-58E20C70CA43}" srcId="{36ED793B-D56B-4710-90B0-C2ECB1C3FA6F}" destId="{BA8C4FDD-3162-4BFE-8AE7-98E1305A3391}" srcOrd="0" destOrd="0" parTransId="{2F0C4621-1410-4C7A-AA48-E7ACC3F22128}" sibTransId="{4814068C-F066-47AE-989D-232575E67BDA}"/>
    <dgm:cxn modelId="{E982CAFA-384F-47C1-BF21-DABEEBBB75F2}" srcId="{36ED793B-D56B-4710-90B0-C2ECB1C3FA6F}" destId="{10C9B0EC-6669-4A40-8E97-EFF833B004DD}" srcOrd="5" destOrd="0" parTransId="{1361D363-E230-46FE-912F-634B30053FD5}" sibTransId="{1AA6925F-4AF6-45BF-B94A-018369A609E2}"/>
    <dgm:cxn modelId="{DA1A5BAA-F5D7-4C78-B1F0-99A584BACB7A}" type="presOf" srcId="{36ED793B-D56B-4710-90B0-C2ECB1C3FA6F}" destId="{60966CDD-E8D8-44F1-850D-8379C246568C}" srcOrd="0" destOrd="0" presId="urn:microsoft.com/office/officeart/2005/8/layout/vList4#4"/>
    <dgm:cxn modelId="{4D4B315D-4465-4812-A2EA-20EE37B6910C}" srcId="{36ED793B-D56B-4710-90B0-C2ECB1C3FA6F}" destId="{1FEE4A21-0979-4799-A378-9746B5F7FE15}" srcOrd="2" destOrd="0" parTransId="{2AAFBE8D-8E39-427A-8D07-2EB9E81FB515}" sibTransId="{A3910B52-4FA7-45B6-AC90-818EE409F6B6}"/>
    <dgm:cxn modelId="{D5E9E703-DD4F-475D-9431-92F80EE194B2}" type="presOf" srcId="{BA8C4FDD-3162-4BFE-8AE7-98E1305A3391}" destId="{07B2F26A-04C8-430E-8FDF-0B8E967ED911}" srcOrd="0" destOrd="0" presId="urn:microsoft.com/office/officeart/2005/8/layout/vList4#4"/>
    <dgm:cxn modelId="{F8C92334-7E4D-47EE-B314-563F50952000}" type="presOf" srcId="{1FEE4A21-0979-4799-A378-9746B5F7FE15}" destId="{229AC7F9-FDC6-4105-A56E-A3C85C90BD1D}" srcOrd="0" destOrd="0" presId="urn:microsoft.com/office/officeart/2005/8/layout/vList4#4"/>
    <dgm:cxn modelId="{77DE24A0-2312-4847-A278-2B7A0582B103}" srcId="{36ED793B-D56B-4710-90B0-C2ECB1C3FA6F}" destId="{C5833392-FCE6-4CF2-8C13-89ADE9A20817}" srcOrd="1" destOrd="0" parTransId="{82A9DCA4-BE07-4460-AE1C-F7AA2443B7F1}" sibTransId="{E890B42D-F53A-4868-B9C1-DC03D3762026}"/>
    <dgm:cxn modelId="{9A8CDCD3-021F-4830-9007-E18F135EF0F5}" type="presOf" srcId="{10C9B0EC-6669-4A40-8E97-EFF833B004DD}" destId="{3ED1D5AB-2F54-4142-B294-0F6067175A62}" srcOrd="0" destOrd="0" presId="urn:microsoft.com/office/officeart/2005/8/layout/vList4#4"/>
    <dgm:cxn modelId="{1AD1EF86-1281-4A31-AA4D-9D6DDE889638}" srcId="{36ED793B-D56B-4710-90B0-C2ECB1C3FA6F}" destId="{B2DB2C73-5DCB-4C5B-A06E-F05EA3219B28}" srcOrd="4" destOrd="0" parTransId="{D196230B-C237-4EB8-9272-2BAE501F3D52}" sibTransId="{78C2E268-E3E2-4D69-B9A0-6986C4B8E1A3}"/>
    <dgm:cxn modelId="{BD5296A6-5067-470C-B62D-20FF7546D494}" srcId="{36ED793B-D56B-4710-90B0-C2ECB1C3FA6F}" destId="{F4FA9113-70E5-4E8D-A2BB-8DF6F2377482}" srcOrd="3" destOrd="0" parTransId="{B42AA1F0-A691-4914-85D6-7477DAF3E59D}" sibTransId="{DAE649FD-2E7E-46BB-81B0-BB2F00CA4FA6}"/>
    <dgm:cxn modelId="{95832DAE-36ED-47AC-B54A-F3032782E1E8}" type="presOf" srcId="{BA8C4FDD-3162-4BFE-8AE7-98E1305A3391}" destId="{4131FE5C-2C21-4C41-9700-ED44C99E1C46}" srcOrd="1" destOrd="0" presId="urn:microsoft.com/office/officeart/2005/8/layout/vList4#4"/>
    <dgm:cxn modelId="{079CB526-4A2C-4953-8B27-B869AEAF9E4A}" type="presOf" srcId="{1FEE4A21-0979-4799-A378-9746B5F7FE15}" destId="{81FE425B-3BFC-44E1-ADD5-3F59EE9209D4}" srcOrd="1" destOrd="0" presId="urn:microsoft.com/office/officeart/2005/8/layout/vList4#4"/>
    <dgm:cxn modelId="{91575F70-229E-4EE3-85EE-C13213C5EB16}" type="presOf" srcId="{B2DB2C73-5DCB-4C5B-A06E-F05EA3219B28}" destId="{4E997FA9-E730-4EEC-9C01-08CF1374B41F}" srcOrd="0" destOrd="0" presId="urn:microsoft.com/office/officeart/2005/8/layout/vList4#4"/>
    <dgm:cxn modelId="{6A3FA8C2-3CF4-4500-90D8-317939E52FF8}" type="presParOf" srcId="{60966CDD-E8D8-44F1-850D-8379C246568C}" destId="{61E302D3-619A-45E1-918A-64D298598910}" srcOrd="0" destOrd="0" presId="urn:microsoft.com/office/officeart/2005/8/layout/vList4#4"/>
    <dgm:cxn modelId="{38279F52-431F-4260-830E-E5AD9319D29E}" type="presParOf" srcId="{61E302D3-619A-45E1-918A-64D298598910}" destId="{07B2F26A-04C8-430E-8FDF-0B8E967ED911}" srcOrd="0" destOrd="0" presId="urn:microsoft.com/office/officeart/2005/8/layout/vList4#4"/>
    <dgm:cxn modelId="{934CB52F-80C3-4707-9588-1041F4F3C85A}" type="presParOf" srcId="{61E302D3-619A-45E1-918A-64D298598910}" destId="{262211DF-9C4D-485D-AEB9-EBD7CA942D7C}" srcOrd="1" destOrd="0" presId="urn:microsoft.com/office/officeart/2005/8/layout/vList4#4"/>
    <dgm:cxn modelId="{FA26C797-78B5-4086-A4C4-15FD954F2F79}" type="presParOf" srcId="{61E302D3-619A-45E1-918A-64D298598910}" destId="{4131FE5C-2C21-4C41-9700-ED44C99E1C46}" srcOrd="2" destOrd="0" presId="urn:microsoft.com/office/officeart/2005/8/layout/vList4#4"/>
    <dgm:cxn modelId="{B4387C39-6878-4A95-BDD4-1CFACCE2791D}" type="presParOf" srcId="{60966CDD-E8D8-44F1-850D-8379C246568C}" destId="{6E26F21F-AE25-4FF8-B1A9-EF3520E61BEF}" srcOrd="1" destOrd="0" presId="urn:microsoft.com/office/officeart/2005/8/layout/vList4#4"/>
    <dgm:cxn modelId="{D95C524F-6822-4CC3-A9BB-46628CA7BD35}" type="presParOf" srcId="{60966CDD-E8D8-44F1-850D-8379C246568C}" destId="{232AD59E-0EB5-4879-A094-AAC44F79E667}" srcOrd="2" destOrd="0" presId="urn:microsoft.com/office/officeart/2005/8/layout/vList4#4"/>
    <dgm:cxn modelId="{B69FA749-D036-41B3-A13C-7FB6582EC163}" type="presParOf" srcId="{232AD59E-0EB5-4879-A094-AAC44F79E667}" destId="{BB81C0B5-EC79-44C8-A712-59A49082A51A}" srcOrd="0" destOrd="0" presId="urn:microsoft.com/office/officeart/2005/8/layout/vList4#4"/>
    <dgm:cxn modelId="{D52A4489-0B73-42ED-B315-9D0FABF1B688}" type="presParOf" srcId="{232AD59E-0EB5-4879-A094-AAC44F79E667}" destId="{9A9F5F73-5E0F-4D1A-9E05-3703C5B2A896}" srcOrd="1" destOrd="0" presId="urn:microsoft.com/office/officeart/2005/8/layout/vList4#4"/>
    <dgm:cxn modelId="{F8518833-EAD6-4600-BAA2-396CEA17947E}" type="presParOf" srcId="{232AD59E-0EB5-4879-A094-AAC44F79E667}" destId="{26A5B4D8-DFCE-4935-9B92-D9BABFDC2555}" srcOrd="2" destOrd="0" presId="urn:microsoft.com/office/officeart/2005/8/layout/vList4#4"/>
    <dgm:cxn modelId="{234E6475-DAB4-4AED-A6D7-82231A9ABDD4}" type="presParOf" srcId="{60966CDD-E8D8-44F1-850D-8379C246568C}" destId="{08218A3E-43D3-47CC-B19C-A16C56626EBC}" srcOrd="3" destOrd="0" presId="urn:microsoft.com/office/officeart/2005/8/layout/vList4#4"/>
    <dgm:cxn modelId="{AAA3D9FC-8AA0-4C30-88F6-2D0C873D9563}" type="presParOf" srcId="{60966CDD-E8D8-44F1-850D-8379C246568C}" destId="{B7B67CC7-91C5-41BF-B020-709FF2B067A4}" srcOrd="4" destOrd="0" presId="urn:microsoft.com/office/officeart/2005/8/layout/vList4#4"/>
    <dgm:cxn modelId="{05942E2D-9DEF-437B-BDD8-DC50EE7D3AB1}" type="presParOf" srcId="{B7B67CC7-91C5-41BF-B020-709FF2B067A4}" destId="{229AC7F9-FDC6-4105-A56E-A3C85C90BD1D}" srcOrd="0" destOrd="0" presId="urn:microsoft.com/office/officeart/2005/8/layout/vList4#4"/>
    <dgm:cxn modelId="{F3F5EA78-BDE7-4749-B5EC-70100112946D}" type="presParOf" srcId="{B7B67CC7-91C5-41BF-B020-709FF2B067A4}" destId="{BE45A096-8753-4E62-9D50-3AC5E7C48D2B}" srcOrd="1" destOrd="0" presId="urn:microsoft.com/office/officeart/2005/8/layout/vList4#4"/>
    <dgm:cxn modelId="{862F7365-3630-49EC-A065-D43F1E6E15FB}" type="presParOf" srcId="{B7B67CC7-91C5-41BF-B020-709FF2B067A4}" destId="{81FE425B-3BFC-44E1-ADD5-3F59EE9209D4}" srcOrd="2" destOrd="0" presId="urn:microsoft.com/office/officeart/2005/8/layout/vList4#4"/>
    <dgm:cxn modelId="{E3B950D9-F305-44E0-AC6F-8E197183B0B6}" type="presParOf" srcId="{60966CDD-E8D8-44F1-850D-8379C246568C}" destId="{8DC63242-A432-49A4-AE94-EFE472D06BD7}" srcOrd="5" destOrd="0" presId="urn:microsoft.com/office/officeart/2005/8/layout/vList4#4"/>
    <dgm:cxn modelId="{65639CBA-AFEB-4EBE-B6C0-D36B6758AE5A}" type="presParOf" srcId="{60966CDD-E8D8-44F1-850D-8379C246568C}" destId="{C2F93AF5-6712-4291-8A88-3C0A034C8D8A}" srcOrd="6" destOrd="0" presId="urn:microsoft.com/office/officeart/2005/8/layout/vList4#4"/>
    <dgm:cxn modelId="{26D330BA-9C68-4E5B-B154-D427BC534650}" type="presParOf" srcId="{C2F93AF5-6712-4291-8A88-3C0A034C8D8A}" destId="{A2204CFB-D2D8-4DC4-8B29-BD326A78D691}" srcOrd="0" destOrd="0" presId="urn:microsoft.com/office/officeart/2005/8/layout/vList4#4"/>
    <dgm:cxn modelId="{AE48F74D-8EDB-487B-96F0-0D6114E11BCA}" type="presParOf" srcId="{C2F93AF5-6712-4291-8A88-3C0A034C8D8A}" destId="{F2D2EC4E-C26D-4B8A-A69D-54584CB82E18}" srcOrd="1" destOrd="0" presId="urn:microsoft.com/office/officeart/2005/8/layout/vList4#4"/>
    <dgm:cxn modelId="{4B16D227-EC5D-4278-99F2-AAD57847438D}" type="presParOf" srcId="{C2F93AF5-6712-4291-8A88-3C0A034C8D8A}" destId="{BE284160-8E82-4F86-8B8F-C4CC995BD05E}" srcOrd="2" destOrd="0" presId="urn:microsoft.com/office/officeart/2005/8/layout/vList4#4"/>
    <dgm:cxn modelId="{B354FB25-608E-4FCC-B1F1-A8D46825FC7C}" type="presParOf" srcId="{60966CDD-E8D8-44F1-850D-8379C246568C}" destId="{458711C9-7F97-43CB-B31D-8C55246D71D8}" srcOrd="7" destOrd="0" presId="urn:microsoft.com/office/officeart/2005/8/layout/vList4#4"/>
    <dgm:cxn modelId="{F0946346-C3B3-44FC-8542-B6FEF9B74FD8}" type="presParOf" srcId="{60966CDD-E8D8-44F1-850D-8379C246568C}" destId="{22CEED1B-86C6-45D5-870E-A7861AE86336}" srcOrd="8" destOrd="0" presId="urn:microsoft.com/office/officeart/2005/8/layout/vList4#4"/>
    <dgm:cxn modelId="{AF09CD67-0ADD-4705-951E-FEAD29C57C64}" type="presParOf" srcId="{22CEED1B-86C6-45D5-870E-A7861AE86336}" destId="{4E997FA9-E730-4EEC-9C01-08CF1374B41F}" srcOrd="0" destOrd="0" presId="urn:microsoft.com/office/officeart/2005/8/layout/vList4#4"/>
    <dgm:cxn modelId="{E99BF089-9733-47FF-AA7A-55A58A7E6813}" type="presParOf" srcId="{22CEED1B-86C6-45D5-870E-A7861AE86336}" destId="{A5B4C585-C694-41EE-A766-9BCAA5136C54}" srcOrd="1" destOrd="0" presId="urn:microsoft.com/office/officeart/2005/8/layout/vList4#4"/>
    <dgm:cxn modelId="{6722D70D-9863-410C-B229-D627346B20A4}" type="presParOf" srcId="{22CEED1B-86C6-45D5-870E-A7861AE86336}" destId="{0C973961-EEBE-46C0-85B8-EC93908BF727}" srcOrd="2" destOrd="0" presId="urn:microsoft.com/office/officeart/2005/8/layout/vList4#4"/>
    <dgm:cxn modelId="{5A693810-5446-4237-9C58-E026FDB36FD1}" type="presParOf" srcId="{60966CDD-E8D8-44F1-850D-8379C246568C}" destId="{77562B12-BE63-4513-850B-5A66BEC594EE}" srcOrd="9" destOrd="0" presId="urn:microsoft.com/office/officeart/2005/8/layout/vList4#4"/>
    <dgm:cxn modelId="{9AC79441-A6B9-49EB-9E01-729C81DF55B4}" type="presParOf" srcId="{60966CDD-E8D8-44F1-850D-8379C246568C}" destId="{E74E2F0D-999A-4717-A742-C571A414A599}" srcOrd="10" destOrd="0" presId="urn:microsoft.com/office/officeart/2005/8/layout/vList4#4"/>
    <dgm:cxn modelId="{E046FD56-3AE8-4D1D-BCF9-FA64EF9E651B}" type="presParOf" srcId="{E74E2F0D-999A-4717-A742-C571A414A599}" destId="{3ED1D5AB-2F54-4142-B294-0F6067175A62}" srcOrd="0" destOrd="0" presId="urn:microsoft.com/office/officeart/2005/8/layout/vList4#4"/>
    <dgm:cxn modelId="{81E1BBFB-1551-4080-B5FB-A986EA1261B1}" type="presParOf" srcId="{E74E2F0D-999A-4717-A742-C571A414A599}" destId="{B781102A-6475-45A0-8133-97EE2FCA814D}" srcOrd="1" destOrd="0" presId="urn:microsoft.com/office/officeart/2005/8/layout/vList4#4"/>
    <dgm:cxn modelId="{FCCFA3F8-317C-41A0-B85C-9351C139125A}" type="presParOf" srcId="{E74E2F0D-999A-4717-A742-C571A414A599}" destId="{E2EF9567-3E32-4EF6-8E7D-CF950F6F6901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7A1C0-4564-49C9-B4CF-4AE6EF7696EF}">
      <dsp:nvSpPr>
        <dsp:cNvPr id="0" name=""/>
        <dsp:cNvSpPr/>
      </dsp:nvSpPr>
      <dsp:spPr>
        <a:xfrm>
          <a:off x="1192257" y="0"/>
          <a:ext cx="2927126" cy="4954178"/>
        </a:xfrm>
        <a:prstGeom prst="triangle">
          <a:avLst/>
        </a:prstGeom>
        <a:solidFill>
          <a:schemeClr val="tx2">
            <a:lumMod val="60000"/>
            <a:lumOff val="40000"/>
          </a:schemeClr>
        </a:solidFill>
        <a:ln>
          <a:solidFill>
            <a:srgbClr val="B2291E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AE1D45-6270-42D9-80BF-0C6B48BBF054}">
      <dsp:nvSpPr>
        <dsp:cNvPr id="0" name=""/>
        <dsp:cNvSpPr/>
      </dsp:nvSpPr>
      <dsp:spPr>
        <a:xfrm>
          <a:off x="2386732" y="282027"/>
          <a:ext cx="5423358" cy="88435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Михайловского сельского поселения на 2017-2019 годы (Постановление Администрации Михайловского сельского поселения от 21 июля 2016 года № 112/1)</a:t>
          </a:r>
          <a:endParaRPr lang="ru-RU" sz="14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29903" y="325198"/>
        <a:ext cx="5337016" cy="798012"/>
      </dsp:txXfrm>
    </dsp:sp>
    <dsp:sp modelId="{E7F961AE-FFCB-4F2A-B910-7F1C6D72402E}">
      <dsp:nvSpPr>
        <dsp:cNvPr id="0" name=""/>
        <dsp:cNvSpPr/>
      </dsp:nvSpPr>
      <dsp:spPr>
        <a:xfrm>
          <a:off x="2386748" y="1375700"/>
          <a:ext cx="5370063" cy="1010863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политики и основные направления налоговой политики Михайловского сельского поселения на 2017-2019 годы (Постановление Администрации Михайловского сельского поселения от 14.11.2016 № 177)</a:t>
          </a:r>
          <a:endParaRPr lang="ru-RU" sz="14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36094" y="1425046"/>
        <a:ext cx="5271371" cy="912171"/>
      </dsp:txXfrm>
    </dsp:sp>
    <dsp:sp modelId="{7D639F54-A416-4A56-B103-1B17C606FB2B}">
      <dsp:nvSpPr>
        <dsp:cNvPr id="0" name=""/>
        <dsp:cNvSpPr/>
      </dsp:nvSpPr>
      <dsp:spPr>
        <a:xfrm>
          <a:off x="2386732" y="2600040"/>
          <a:ext cx="5392637" cy="86968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Муниципальные программы Михайловского сельского поселения (проекты изменений в них)</a:t>
          </a:r>
          <a:endParaRPr lang="ru-RU" sz="14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29186" y="2642494"/>
        <a:ext cx="5307729" cy="784776"/>
      </dsp:txXfrm>
    </dsp:sp>
    <dsp:sp modelId="{E49E30F9-4956-4378-A539-47349C83CE83}">
      <dsp:nvSpPr>
        <dsp:cNvPr id="0" name=""/>
        <dsp:cNvSpPr/>
      </dsp:nvSpPr>
      <dsp:spPr>
        <a:xfrm>
          <a:off x="2416390" y="3775969"/>
          <a:ext cx="5392637" cy="787900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Решение Собрания депутатов Михайловского сельского поселения «О бюджете Михайловского сельского поселения Красносулинского района на 2017 год и на плановый период 2018 и 2019 годов»</a:t>
          </a:r>
        </a:p>
      </dsp:txBody>
      <dsp:txXfrm>
        <a:off x="2454852" y="3814431"/>
        <a:ext cx="5315713" cy="710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8F4FC-EEC0-4568-8C33-0A2D603B8171}">
      <dsp:nvSpPr>
        <dsp:cNvPr id="0" name=""/>
        <dsp:cNvSpPr/>
      </dsp:nvSpPr>
      <dsp:spPr>
        <a:xfrm>
          <a:off x="447207" y="0"/>
          <a:ext cx="7767057" cy="106387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85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rPr>
            <a:t>Бюджет на 2017 год и плановый период 2018 и 2019 годов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rPr>
            <a:t>содержит приоритетные пути реализации бюджетной политики:</a:t>
          </a:r>
          <a:endParaRPr lang="ru-RU" sz="1800" kern="1200" dirty="0">
            <a:solidFill>
              <a:srgbClr val="C00000"/>
            </a:solidFill>
            <a:effectLst/>
          </a:endParaRPr>
        </a:p>
      </dsp:txBody>
      <dsp:txXfrm>
        <a:off x="478367" y="31160"/>
        <a:ext cx="7704737" cy="1001556"/>
      </dsp:txXfrm>
    </dsp:sp>
    <dsp:sp modelId="{F92494F2-3726-46C7-B853-21D12DE3022E}">
      <dsp:nvSpPr>
        <dsp:cNvPr id="0" name=""/>
        <dsp:cNvSpPr/>
      </dsp:nvSpPr>
      <dsp:spPr>
        <a:xfrm>
          <a:off x="2089429" y="1296149"/>
          <a:ext cx="1156422" cy="965999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86B2C8-F73E-4035-BC2A-F3CE758EC617}">
      <dsp:nvSpPr>
        <dsp:cNvPr id="0" name=""/>
        <dsp:cNvSpPr/>
      </dsp:nvSpPr>
      <dsp:spPr>
        <a:xfrm>
          <a:off x="3385558" y="1224135"/>
          <a:ext cx="5106284" cy="1069429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28575" cap="flat" cmpd="sng" algn="ctr">
          <a:solidFill>
            <a:srgbClr val="0070C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повышения бюджетной обеспеченности,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мобилизации дополнительных источников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доходов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7773" y="1276350"/>
        <a:ext cx="5001854" cy="964999"/>
      </dsp:txXfrm>
    </dsp:sp>
    <dsp:sp modelId="{F228A7BA-3E58-4188-96B4-835734F6F04A}">
      <dsp:nvSpPr>
        <dsp:cNvPr id="0" name=""/>
        <dsp:cNvSpPr/>
      </dsp:nvSpPr>
      <dsp:spPr>
        <a:xfrm>
          <a:off x="320549" y="2522958"/>
          <a:ext cx="1089494" cy="87980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040CB0-31E8-4D1D-911E-213B14FA24B9}">
      <dsp:nvSpPr>
        <dsp:cNvPr id="0" name=""/>
        <dsp:cNvSpPr/>
      </dsp:nvSpPr>
      <dsp:spPr>
        <a:xfrm>
          <a:off x="1684910" y="2448274"/>
          <a:ext cx="5106284" cy="1063876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28575" cap="flat" cmpd="sng" algn="ctr">
          <a:solidFill>
            <a:srgbClr val="0070C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>
        <a:off x="1736853" y="2500217"/>
        <a:ext cx="5002398" cy="959990"/>
      </dsp:txXfrm>
    </dsp:sp>
    <dsp:sp modelId="{6AFB2A26-B394-4893-93C8-4B4B720E058C}">
      <dsp:nvSpPr>
        <dsp:cNvPr id="0" name=""/>
        <dsp:cNvSpPr/>
      </dsp:nvSpPr>
      <dsp:spPr>
        <a:xfrm>
          <a:off x="2161438" y="3602132"/>
          <a:ext cx="1063876" cy="106387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28CF45-22EC-4E68-BF9F-C26DA54CC079}">
      <dsp:nvSpPr>
        <dsp:cNvPr id="0" name=""/>
        <dsp:cNvSpPr/>
      </dsp:nvSpPr>
      <dsp:spPr>
        <a:xfrm>
          <a:off x="3517505" y="3603866"/>
          <a:ext cx="5106284" cy="1063876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28575" cap="flat" cmpd="sng" algn="ctr">
          <a:solidFill>
            <a:srgbClr val="0070C0">
              <a:alpha val="80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>
        <a:off x="3569448" y="3655809"/>
        <a:ext cx="5002398" cy="959990"/>
      </dsp:txXfrm>
    </dsp:sp>
    <dsp:sp modelId="{2E611AB1-87A4-4DC9-996F-02A6E7E8D8EB}">
      <dsp:nvSpPr>
        <dsp:cNvPr id="0" name=""/>
        <dsp:cNvSpPr/>
      </dsp:nvSpPr>
      <dsp:spPr>
        <a:xfrm>
          <a:off x="333358" y="4824536"/>
          <a:ext cx="1063876" cy="106387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857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AF56DD-38BE-4EA9-B00A-750CC917D8C9}">
      <dsp:nvSpPr>
        <dsp:cNvPr id="0" name=""/>
        <dsp:cNvSpPr/>
      </dsp:nvSpPr>
      <dsp:spPr>
        <a:xfrm>
          <a:off x="1813435" y="4840779"/>
          <a:ext cx="5106284" cy="1063876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28575" cap="flat" cmpd="sng" algn="ctr">
          <a:solidFill>
            <a:srgbClr val="0070C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повышение качества управления муниципальными финансами и эффективности бюджетных расходов</a:t>
          </a:r>
          <a:endParaRPr lang="ru-RU" sz="18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65378" y="4892722"/>
        <a:ext cx="5002398" cy="9599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26A-04C8-430E-8FDF-0B8E967ED911}">
      <dsp:nvSpPr>
        <dsp:cNvPr id="0" name=""/>
        <dsp:cNvSpPr/>
      </dsp:nvSpPr>
      <dsp:spPr>
        <a:xfrm>
          <a:off x="0" y="0"/>
          <a:ext cx="4384525" cy="999427"/>
        </a:xfrm>
        <a:prstGeom prst="roundRect">
          <a:avLst>
            <a:gd name="adj" fmla="val 10000"/>
          </a:avLst>
        </a:prstGeom>
        <a:solidFill>
          <a:srgbClr val="E4E3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             2 309,2 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6847" y="0"/>
        <a:ext cx="3407677" cy="999427"/>
      </dsp:txXfrm>
    </dsp:sp>
    <dsp:sp modelId="{262211DF-9C4D-485D-AEB9-EBD7CA942D7C}">
      <dsp:nvSpPr>
        <dsp:cNvPr id="0" name=""/>
        <dsp:cNvSpPr/>
      </dsp:nvSpPr>
      <dsp:spPr>
        <a:xfrm>
          <a:off x="116130" y="67465"/>
          <a:ext cx="844529" cy="8644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81C0B5-EC79-44C8-A712-59A49082A51A}">
      <dsp:nvSpPr>
        <dsp:cNvPr id="0" name=""/>
        <dsp:cNvSpPr/>
      </dsp:nvSpPr>
      <dsp:spPr>
        <a:xfrm>
          <a:off x="0" y="2252599"/>
          <a:ext cx="4384525" cy="999427"/>
        </a:xfrm>
        <a:prstGeom prst="roundRect">
          <a:avLst>
            <a:gd name="adj" fmla="val 10000"/>
          </a:avLst>
        </a:prstGeom>
        <a:solidFill>
          <a:srgbClr val="E7AF8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 3 544,6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6847" y="2252599"/>
        <a:ext cx="3407677" cy="999427"/>
      </dsp:txXfrm>
    </dsp:sp>
    <dsp:sp modelId="{9A9F5F73-5E0F-4D1A-9E05-3703C5B2A896}">
      <dsp:nvSpPr>
        <dsp:cNvPr id="0" name=""/>
        <dsp:cNvSpPr/>
      </dsp:nvSpPr>
      <dsp:spPr>
        <a:xfrm>
          <a:off x="74819" y="2339236"/>
          <a:ext cx="876905" cy="7995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AC7F9-FDC6-4105-A56E-A3C85C90BD1D}">
      <dsp:nvSpPr>
        <dsp:cNvPr id="0" name=""/>
        <dsp:cNvSpPr/>
      </dsp:nvSpPr>
      <dsp:spPr>
        <a:xfrm>
          <a:off x="0" y="1126294"/>
          <a:ext cx="4384525" cy="999427"/>
        </a:xfrm>
        <a:prstGeom prst="roundRect">
          <a:avLst>
            <a:gd name="adj" fmla="val 10000"/>
          </a:avLst>
        </a:prstGeom>
        <a:solidFill>
          <a:srgbClr val="F5DA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Единый сельскохозяйственный налог 274,7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6847" y="1126294"/>
        <a:ext cx="3407677" cy="999427"/>
      </dsp:txXfrm>
    </dsp:sp>
    <dsp:sp modelId="{BE45A096-8753-4E62-9D50-3AC5E7C48D2B}">
      <dsp:nvSpPr>
        <dsp:cNvPr id="0" name=""/>
        <dsp:cNvSpPr/>
      </dsp:nvSpPr>
      <dsp:spPr>
        <a:xfrm>
          <a:off x="74819" y="1299575"/>
          <a:ext cx="876905" cy="7995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486A01-A652-4083-AC47-0BC05B3E3F49}">
      <dsp:nvSpPr>
        <dsp:cNvPr id="0" name=""/>
        <dsp:cNvSpPr/>
      </dsp:nvSpPr>
      <dsp:spPr>
        <a:xfrm>
          <a:off x="0" y="3336009"/>
          <a:ext cx="4384525" cy="99942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возмещения ущерба 23,7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6847" y="3336009"/>
        <a:ext cx="3407677" cy="999427"/>
      </dsp:txXfrm>
    </dsp:sp>
    <dsp:sp modelId="{AC47C164-2066-4658-B29F-F67A2CCD1CFC}">
      <dsp:nvSpPr>
        <dsp:cNvPr id="0" name=""/>
        <dsp:cNvSpPr/>
      </dsp:nvSpPr>
      <dsp:spPr>
        <a:xfrm>
          <a:off x="99942" y="3398053"/>
          <a:ext cx="876905" cy="7995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04CFB-D2D8-4DC4-8B29-BD326A78D691}">
      <dsp:nvSpPr>
        <dsp:cNvPr id="0" name=""/>
        <dsp:cNvSpPr/>
      </dsp:nvSpPr>
      <dsp:spPr>
        <a:xfrm>
          <a:off x="0" y="4397481"/>
          <a:ext cx="4384525" cy="99942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            93 827,0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6847" y="4397481"/>
        <a:ext cx="3407677" cy="999427"/>
      </dsp:txXfrm>
    </dsp:sp>
    <dsp:sp modelId="{F2D2EC4E-C26D-4B8A-A69D-54584CB82E18}">
      <dsp:nvSpPr>
        <dsp:cNvPr id="0" name=""/>
        <dsp:cNvSpPr/>
      </dsp:nvSpPr>
      <dsp:spPr>
        <a:xfrm>
          <a:off x="189115" y="4475752"/>
          <a:ext cx="698560" cy="8428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26A-04C8-430E-8FDF-0B8E967ED911}">
      <dsp:nvSpPr>
        <dsp:cNvPr id="0" name=""/>
        <dsp:cNvSpPr/>
      </dsp:nvSpPr>
      <dsp:spPr>
        <a:xfrm>
          <a:off x="0" y="0"/>
          <a:ext cx="4579218" cy="737005"/>
        </a:xfrm>
        <a:prstGeom prst="roundRect">
          <a:avLst>
            <a:gd name="adj" fmla="val 10000"/>
          </a:avLst>
        </a:prstGeom>
        <a:solidFill>
          <a:srgbClr val="E4E3BF"/>
        </a:solidFill>
        <a:ln>
          <a:solidFill>
            <a:srgbClr val="F5DA77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Общегосударственные вопросы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                3 746,2    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9544" y="0"/>
        <a:ext cx="3589673" cy="737005"/>
      </dsp:txXfrm>
    </dsp:sp>
    <dsp:sp modelId="{262211DF-9C4D-485D-AEB9-EBD7CA942D7C}">
      <dsp:nvSpPr>
        <dsp:cNvPr id="0" name=""/>
        <dsp:cNvSpPr/>
      </dsp:nvSpPr>
      <dsp:spPr>
        <a:xfrm>
          <a:off x="73700" y="73700"/>
          <a:ext cx="915843" cy="589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81C0B5-EC79-44C8-A712-59A49082A51A}">
      <dsp:nvSpPr>
        <dsp:cNvPr id="0" name=""/>
        <dsp:cNvSpPr/>
      </dsp:nvSpPr>
      <dsp:spPr>
        <a:xfrm>
          <a:off x="0" y="826300"/>
          <a:ext cx="4579218" cy="737005"/>
        </a:xfrm>
        <a:prstGeom prst="roundRect">
          <a:avLst>
            <a:gd name="adj" fmla="val 10000"/>
          </a:avLst>
        </a:prstGeom>
        <a:solidFill>
          <a:srgbClr val="E7AF8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оборона 173,3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9544" y="826300"/>
        <a:ext cx="3589673" cy="737005"/>
      </dsp:txXfrm>
    </dsp:sp>
    <dsp:sp modelId="{9A9F5F73-5E0F-4D1A-9E05-3703C5B2A896}">
      <dsp:nvSpPr>
        <dsp:cNvPr id="0" name=""/>
        <dsp:cNvSpPr/>
      </dsp:nvSpPr>
      <dsp:spPr>
        <a:xfrm>
          <a:off x="73700" y="884406"/>
          <a:ext cx="915843" cy="589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AC7F9-FDC6-4105-A56E-A3C85C90BD1D}">
      <dsp:nvSpPr>
        <dsp:cNvPr id="0" name=""/>
        <dsp:cNvSpPr/>
      </dsp:nvSpPr>
      <dsp:spPr>
        <a:xfrm>
          <a:off x="0" y="1621411"/>
          <a:ext cx="4579218" cy="737005"/>
        </a:xfrm>
        <a:prstGeom prst="roundRect">
          <a:avLst>
            <a:gd name="adj" fmla="val 10000"/>
          </a:avLst>
        </a:prstGeom>
        <a:solidFill>
          <a:srgbClr val="F5DA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 17,5</a:t>
          </a:r>
          <a:endParaRPr lang="ru-RU" sz="15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9544" y="1621411"/>
        <a:ext cx="3589673" cy="737005"/>
      </dsp:txXfrm>
    </dsp:sp>
    <dsp:sp modelId="{BE45A096-8753-4E62-9D50-3AC5E7C48D2B}">
      <dsp:nvSpPr>
        <dsp:cNvPr id="0" name=""/>
        <dsp:cNvSpPr/>
      </dsp:nvSpPr>
      <dsp:spPr>
        <a:xfrm>
          <a:off x="73700" y="1695111"/>
          <a:ext cx="915843" cy="589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8D0D81-E039-452F-8A1D-567E786DD4CB}">
      <dsp:nvSpPr>
        <dsp:cNvPr id="0" name=""/>
        <dsp:cNvSpPr/>
      </dsp:nvSpPr>
      <dsp:spPr>
        <a:xfrm>
          <a:off x="0" y="2432116"/>
          <a:ext cx="4579218" cy="737005"/>
        </a:xfrm>
        <a:prstGeom prst="roundRect">
          <a:avLst>
            <a:gd name="adj" fmla="val 10000"/>
          </a:avLst>
        </a:prstGeom>
        <a:solidFill>
          <a:srgbClr val="B9E6F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экономика 1 145,7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9544" y="2432116"/>
        <a:ext cx="3589673" cy="737005"/>
      </dsp:txXfrm>
    </dsp:sp>
    <dsp:sp modelId="{9B7B1A4B-B13C-4DEC-8BAD-C5C8D1B46502}">
      <dsp:nvSpPr>
        <dsp:cNvPr id="0" name=""/>
        <dsp:cNvSpPr/>
      </dsp:nvSpPr>
      <dsp:spPr>
        <a:xfrm>
          <a:off x="73700" y="2505817"/>
          <a:ext cx="915843" cy="589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04CFB-D2D8-4DC4-8B29-BD326A78D691}">
      <dsp:nvSpPr>
        <dsp:cNvPr id="0" name=""/>
        <dsp:cNvSpPr/>
      </dsp:nvSpPr>
      <dsp:spPr>
        <a:xfrm>
          <a:off x="0" y="3242822"/>
          <a:ext cx="4579218" cy="73700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94 505,5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9544" y="3242822"/>
        <a:ext cx="3589673" cy="737005"/>
      </dsp:txXfrm>
    </dsp:sp>
    <dsp:sp modelId="{F2D2EC4E-C26D-4B8A-A69D-54584CB82E18}">
      <dsp:nvSpPr>
        <dsp:cNvPr id="0" name=""/>
        <dsp:cNvSpPr/>
      </dsp:nvSpPr>
      <dsp:spPr>
        <a:xfrm>
          <a:off x="73700" y="3316522"/>
          <a:ext cx="915843" cy="589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997FA9-E730-4EEC-9C01-08CF1374B41F}">
      <dsp:nvSpPr>
        <dsp:cNvPr id="0" name=""/>
        <dsp:cNvSpPr/>
      </dsp:nvSpPr>
      <dsp:spPr>
        <a:xfrm>
          <a:off x="0" y="4051611"/>
          <a:ext cx="4579218" cy="73700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Культура, кинематография 2 493,2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9544" y="4051611"/>
        <a:ext cx="3589673" cy="737005"/>
      </dsp:txXfrm>
    </dsp:sp>
    <dsp:sp modelId="{A5B4C585-C694-41EE-A766-9BCAA5136C54}">
      <dsp:nvSpPr>
        <dsp:cNvPr id="0" name=""/>
        <dsp:cNvSpPr/>
      </dsp:nvSpPr>
      <dsp:spPr>
        <a:xfrm>
          <a:off x="73700" y="4127228"/>
          <a:ext cx="915843" cy="589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D1D5AB-2F54-4142-B294-0F6067175A62}">
      <dsp:nvSpPr>
        <dsp:cNvPr id="0" name=""/>
        <dsp:cNvSpPr/>
      </dsp:nvSpPr>
      <dsp:spPr>
        <a:xfrm>
          <a:off x="0" y="4864233"/>
          <a:ext cx="4579218" cy="737005"/>
        </a:xfrm>
        <a:prstGeom prst="roundRect">
          <a:avLst>
            <a:gd name="adj" fmla="val 10000"/>
          </a:avLst>
        </a:prstGeom>
        <a:solidFill>
          <a:srgbClr val="EEFD9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 1,0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9544" y="4864233"/>
        <a:ext cx="3589673" cy="737005"/>
      </dsp:txXfrm>
    </dsp:sp>
    <dsp:sp modelId="{B781102A-6475-45A0-8133-97EE2FCA814D}">
      <dsp:nvSpPr>
        <dsp:cNvPr id="0" name=""/>
        <dsp:cNvSpPr/>
      </dsp:nvSpPr>
      <dsp:spPr>
        <a:xfrm>
          <a:off x="73700" y="4937934"/>
          <a:ext cx="915843" cy="589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26A-04C8-430E-8FDF-0B8E967ED911}">
      <dsp:nvSpPr>
        <dsp:cNvPr id="0" name=""/>
        <dsp:cNvSpPr/>
      </dsp:nvSpPr>
      <dsp:spPr>
        <a:xfrm>
          <a:off x="0" y="0"/>
          <a:ext cx="3924223" cy="999427"/>
        </a:xfrm>
        <a:prstGeom prst="roundRect">
          <a:avLst>
            <a:gd name="adj" fmla="val 10000"/>
          </a:avLst>
        </a:prstGeom>
        <a:solidFill>
          <a:srgbClr val="E4E3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1 753,9                 1 802,4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0"/>
        <a:ext cx="3039436" cy="999427"/>
      </dsp:txXfrm>
    </dsp:sp>
    <dsp:sp modelId="{262211DF-9C4D-485D-AEB9-EBD7CA942D7C}">
      <dsp:nvSpPr>
        <dsp:cNvPr id="0" name=""/>
        <dsp:cNvSpPr/>
      </dsp:nvSpPr>
      <dsp:spPr>
        <a:xfrm>
          <a:off x="114430" y="67465"/>
          <a:ext cx="755868" cy="8644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81C0B5-EC79-44C8-A712-59A49082A51A}">
      <dsp:nvSpPr>
        <dsp:cNvPr id="0" name=""/>
        <dsp:cNvSpPr/>
      </dsp:nvSpPr>
      <dsp:spPr>
        <a:xfrm>
          <a:off x="0" y="1124725"/>
          <a:ext cx="3924223" cy="999427"/>
        </a:xfrm>
        <a:prstGeom prst="roundRect">
          <a:avLst>
            <a:gd name="adj" fmla="val 10000"/>
          </a:avLst>
        </a:prstGeom>
        <a:solidFill>
          <a:srgbClr val="E7AF8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совокупный доход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259,1                    259,4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1124725"/>
        <a:ext cx="3039436" cy="999427"/>
      </dsp:txXfrm>
    </dsp:sp>
    <dsp:sp modelId="{9A9F5F73-5E0F-4D1A-9E05-3703C5B2A896}">
      <dsp:nvSpPr>
        <dsp:cNvPr id="0" name=""/>
        <dsp:cNvSpPr/>
      </dsp:nvSpPr>
      <dsp:spPr>
        <a:xfrm>
          <a:off x="187456" y="1440163"/>
          <a:ext cx="704782" cy="5483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AC7F9-FDC6-4105-A56E-A3C85C90BD1D}">
      <dsp:nvSpPr>
        <dsp:cNvPr id="0" name=""/>
        <dsp:cNvSpPr/>
      </dsp:nvSpPr>
      <dsp:spPr>
        <a:xfrm>
          <a:off x="0" y="2232251"/>
          <a:ext cx="3924223" cy="999427"/>
        </a:xfrm>
        <a:prstGeom prst="roundRect">
          <a:avLst>
            <a:gd name="adj" fmla="val 10000"/>
          </a:avLst>
        </a:prstGeom>
        <a:solidFill>
          <a:srgbClr val="F5DA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2 597,6               2 597,6                             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2232251"/>
        <a:ext cx="3039436" cy="999427"/>
      </dsp:txXfrm>
    </dsp:sp>
    <dsp:sp modelId="{BE45A096-8753-4E62-9D50-3AC5E7C48D2B}">
      <dsp:nvSpPr>
        <dsp:cNvPr id="0" name=""/>
        <dsp:cNvSpPr/>
      </dsp:nvSpPr>
      <dsp:spPr>
        <a:xfrm>
          <a:off x="98471" y="2376263"/>
          <a:ext cx="704782" cy="6937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486A01-A652-4083-AC47-0BC05B3E3F49}">
      <dsp:nvSpPr>
        <dsp:cNvPr id="0" name=""/>
        <dsp:cNvSpPr/>
      </dsp:nvSpPr>
      <dsp:spPr>
        <a:xfrm>
          <a:off x="0" y="3336009"/>
          <a:ext cx="3924223" cy="99942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возмещения ущерба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24,8                              25,8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3336009"/>
        <a:ext cx="3039436" cy="999427"/>
      </dsp:txXfrm>
    </dsp:sp>
    <dsp:sp modelId="{AC47C164-2066-4658-B29F-F67A2CCD1CFC}">
      <dsp:nvSpPr>
        <dsp:cNvPr id="0" name=""/>
        <dsp:cNvSpPr/>
      </dsp:nvSpPr>
      <dsp:spPr>
        <a:xfrm>
          <a:off x="99942" y="3398053"/>
          <a:ext cx="784844" cy="7995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04CFB-D2D8-4DC4-8B29-BD326A78D691}">
      <dsp:nvSpPr>
        <dsp:cNvPr id="0" name=""/>
        <dsp:cNvSpPr/>
      </dsp:nvSpPr>
      <dsp:spPr>
        <a:xfrm>
          <a:off x="0" y="4397481"/>
          <a:ext cx="3924223" cy="99942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3 139,8                       3 014,4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4397481"/>
        <a:ext cx="3039436" cy="999427"/>
      </dsp:txXfrm>
    </dsp:sp>
    <dsp:sp modelId="{F2D2EC4E-C26D-4B8A-A69D-54584CB82E18}">
      <dsp:nvSpPr>
        <dsp:cNvPr id="0" name=""/>
        <dsp:cNvSpPr/>
      </dsp:nvSpPr>
      <dsp:spPr>
        <a:xfrm>
          <a:off x="179753" y="4475752"/>
          <a:ext cx="625223" cy="8428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26A-04C8-430E-8FDF-0B8E967ED911}">
      <dsp:nvSpPr>
        <dsp:cNvPr id="0" name=""/>
        <dsp:cNvSpPr/>
      </dsp:nvSpPr>
      <dsp:spPr>
        <a:xfrm>
          <a:off x="0" y="0"/>
          <a:ext cx="4131010" cy="840884"/>
        </a:xfrm>
        <a:prstGeom prst="roundRect">
          <a:avLst>
            <a:gd name="adj" fmla="val 10000"/>
          </a:avLst>
        </a:prstGeom>
        <a:solidFill>
          <a:srgbClr val="E4E3BF"/>
        </a:solidFill>
        <a:ln>
          <a:solidFill>
            <a:srgbClr val="F5DA77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Общегосударственные вопросы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101,2                       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024,2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0290" y="0"/>
        <a:ext cx="3220719" cy="840884"/>
      </dsp:txXfrm>
    </dsp:sp>
    <dsp:sp modelId="{262211DF-9C4D-485D-AEB9-EBD7CA942D7C}">
      <dsp:nvSpPr>
        <dsp:cNvPr id="0" name=""/>
        <dsp:cNvSpPr/>
      </dsp:nvSpPr>
      <dsp:spPr>
        <a:xfrm>
          <a:off x="84088" y="84088"/>
          <a:ext cx="826202" cy="6727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81C0B5-EC79-44C8-A712-59A49082A51A}">
      <dsp:nvSpPr>
        <dsp:cNvPr id="0" name=""/>
        <dsp:cNvSpPr/>
      </dsp:nvSpPr>
      <dsp:spPr>
        <a:xfrm>
          <a:off x="0" y="942766"/>
          <a:ext cx="4131010" cy="840884"/>
        </a:xfrm>
        <a:prstGeom prst="roundRect">
          <a:avLst>
            <a:gd name="adj" fmla="val 10000"/>
          </a:avLst>
        </a:prstGeom>
        <a:solidFill>
          <a:srgbClr val="E7AF8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оборона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173,3                                 173,3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0290" y="942766"/>
        <a:ext cx="3220719" cy="840884"/>
      </dsp:txXfrm>
    </dsp:sp>
    <dsp:sp modelId="{9A9F5F73-5E0F-4D1A-9E05-3703C5B2A896}">
      <dsp:nvSpPr>
        <dsp:cNvPr id="0" name=""/>
        <dsp:cNvSpPr/>
      </dsp:nvSpPr>
      <dsp:spPr>
        <a:xfrm>
          <a:off x="84088" y="1009061"/>
          <a:ext cx="826202" cy="6727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AC7F9-FDC6-4105-A56E-A3C85C90BD1D}">
      <dsp:nvSpPr>
        <dsp:cNvPr id="0" name=""/>
        <dsp:cNvSpPr/>
      </dsp:nvSpPr>
      <dsp:spPr>
        <a:xfrm>
          <a:off x="0" y="1849946"/>
          <a:ext cx="4131010" cy="840884"/>
        </a:xfrm>
        <a:prstGeom prst="roundRect">
          <a:avLst>
            <a:gd name="adj" fmla="val 10000"/>
          </a:avLst>
        </a:prstGeom>
        <a:solidFill>
          <a:srgbClr val="F5DA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15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26,0                                       26,0</a:t>
          </a:r>
          <a:endParaRPr lang="ru-RU" sz="15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0290" y="1849946"/>
        <a:ext cx="3220719" cy="840884"/>
      </dsp:txXfrm>
    </dsp:sp>
    <dsp:sp modelId="{BE45A096-8753-4E62-9D50-3AC5E7C48D2B}">
      <dsp:nvSpPr>
        <dsp:cNvPr id="0" name=""/>
        <dsp:cNvSpPr/>
      </dsp:nvSpPr>
      <dsp:spPr>
        <a:xfrm>
          <a:off x="84088" y="1934035"/>
          <a:ext cx="826202" cy="6727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04CFB-D2D8-4DC4-8B29-BD326A78D691}">
      <dsp:nvSpPr>
        <dsp:cNvPr id="0" name=""/>
        <dsp:cNvSpPr/>
      </dsp:nvSpPr>
      <dsp:spPr>
        <a:xfrm>
          <a:off x="0" y="2774919"/>
          <a:ext cx="4131010" cy="84088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929,6                              878,7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0290" y="2774919"/>
        <a:ext cx="3220719" cy="840884"/>
      </dsp:txXfrm>
    </dsp:sp>
    <dsp:sp modelId="{F2D2EC4E-C26D-4B8A-A69D-54584CB82E18}">
      <dsp:nvSpPr>
        <dsp:cNvPr id="0" name=""/>
        <dsp:cNvSpPr/>
      </dsp:nvSpPr>
      <dsp:spPr>
        <a:xfrm>
          <a:off x="84088" y="2859008"/>
          <a:ext cx="826202" cy="6727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997FA9-E730-4EEC-9C01-08CF1374B41F}">
      <dsp:nvSpPr>
        <dsp:cNvPr id="0" name=""/>
        <dsp:cNvSpPr/>
      </dsp:nvSpPr>
      <dsp:spPr>
        <a:xfrm>
          <a:off x="0" y="3697706"/>
          <a:ext cx="4131010" cy="84088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Культура, кинематография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2 540,1                             2 604,6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0290" y="3697706"/>
        <a:ext cx="3220719" cy="840884"/>
      </dsp:txXfrm>
    </dsp:sp>
    <dsp:sp modelId="{A5B4C585-C694-41EE-A766-9BCAA5136C54}">
      <dsp:nvSpPr>
        <dsp:cNvPr id="0" name=""/>
        <dsp:cNvSpPr/>
      </dsp:nvSpPr>
      <dsp:spPr>
        <a:xfrm>
          <a:off x="84088" y="3783981"/>
          <a:ext cx="826202" cy="6727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D1D5AB-2F54-4142-B294-0F6067175A62}">
      <dsp:nvSpPr>
        <dsp:cNvPr id="0" name=""/>
        <dsp:cNvSpPr/>
      </dsp:nvSpPr>
      <dsp:spPr>
        <a:xfrm>
          <a:off x="0" y="4624866"/>
          <a:ext cx="4131010" cy="840884"/>
        </a:xfrm>
        <a:prstGeom prst="roundRect">
          <a:avLst>
            <a:gd name="adj" fmla="val 10000"/>
          </a:avLst>
        </a:prstGeom>
        <a:solidFill>
          <a:srgbClr val="EEFD9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5,0                                       2,8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0290" y="4624866"/>
        <a:ext cx="3220719" cy="840884"/>
      </dsp:txXfrm>
    </dsp:sp>
    <dsp:sp modelId="{B781102A-6475-45A0-8133-97EE2FCA814D}">
      <dsp:nvSpPr>
        <dsp:cNvPr id="0" name=""/>
        <dsp:cNvSpPr/>
      </dsp:nvSpPr>
      <dsp:spPr>
        <a:xfrm>
          <a:off x="84088" y="4708954"/>
          <a:ext cx="826202" cy="6727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0.01803</cdr:x>
      <cdr:y>0.53302</cdr:y>
    </cdr:from>
    <cdr:to>
      <cdr:x>0.08312</cdr:x>
      <cdr:y>0.59078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50575" y="2840257"/>
          <a:ext cx="54373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/>
          <a:r>
            <a: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0.02226</cdr:x>
      <cdr:y>0.42687</cdr:y>
    </cdr:from>
    <cdr:to>
      <cdr:x>0.08736</cdr:x>
      <cdr:y>0.48463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185971" y="2274639"/>
          <a:ext cx="54373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6000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0.01152</cdr:x>
      <cdr:y>0.20718</cdr:y>
    </cdr:from>
    <cdr:to>
      <cdr:x>0.08736</cdr:x>
      <cdr:y>0.26494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96204" y="1103997"/>
          <a:ext cx="633507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10000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0.28464</cdr:x>
      <cdr:y>0.07738</cdr:y>
    </cdr:from>
    <cdr:to>
      <cdr:x>0.38079</cdr:x>
      <cdr:y>0.13513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2377584" y="412301"/>
          <a:ext cx="80316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11 559,2</a:t>
          </a:r>
          <a:endParaRPr lang="ru-RU" sz="1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0.01803</cdr:x>
      <cdr:y>0.31877</cdr:y>
    </cdr:from>
    <cdr:to>
      <cdr:x>0.08312</cdr:x>
      <cdr:y>0.37653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150575" y="1698575"/>
          <a:ext cx="54373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8</a:t>
          </a:r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0.01152</cdr:x>
      <cdr:y>0.09362</cdr:y>
    </cdr:from>
    <cdr:to>
      <cdr:x>0.08736</cdr:x>
      <cdr:y>0.15138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96204" y="498847"/>
          <a:ext cx="633507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12000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0.00506</cdr:x>
      <cdr:y>0</cdr:y>
    </cdr:from>
    <cdr:to>
      <cdr:x>0.0809</cdr:x>
      <cdr:y>0.05776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>
          <a:off x="42241" y="0"/>
          <a:ext cx="633507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14000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0.1253</cdr:x>
      <cdr:y>0.85308</cdr:y>
    </cdr:from>
    <cdr:to>
      <cdr:x>0.19193</cdr:x>
      <cdr:y>0.90507</cdr:y>
    </cdr:to>
    <cdr:sp macro="" textlink="">
      <cdr:nvSpPr>
        <cdr:cNvPr id="24" name="Прямоугольник 23"/>
        <cdr:cNvSpPr/>
      </cdr:nvSpPr>
      <cdr:spPr>
        <a:xfrm xmlns:a="http://schemas.openxmlformats.org/drawingml/2006/main">
          <a:off x="1046602" y="4545691"/>
          <a:ext cx="556555" cy="277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Факт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0.30121</cdr:x>
      <cdr:y>0.85308</cdr:y>
    </cdr:from>
    <cdr:to>
      <cdr:x>0.36784</cdr:x>
      <cdr:y>0.90506</cdr:y>
    </cdr:to>
    <cdr:sp macro="" textlink="">
      <cdr:nvSpPr>
        <cdr:cNvPr id="25" name="Прямоугольник 24"/>
        <cdr:cNvSpPr/>
      </cdr:nvSpPr>
      <cdr:spPr>
        <a:xfrm xmlns:a="http://schemas.openxmlformats.org/drawingml/2006/main">
          <a:off x="2515988" y="4545691"/>
          <a:ext cx="556556" cy="2769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Факт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0.47531</cdr:x>
      <cdr:y>0.85308</cdr:y>
    </cdr:from>
    <cdr:to>
      <cdr:x>0.54194</cdr:x>
      <cdr:y>0.90507</cdr:y>
    </cdr:to>
    <cdr:sp macro="" textlink="">
      <cdr:nvSpPr>
        <cdr:cNvPr id="26" name="Прямоугольник 25"/>
        <cdr:cNvSpPr/>
      </cdr:nvSpPr>
      <cdr:spPr>
        <a:xfrm xmlns:a="http://schemas.openxmlformats.org/drawingml/2006/main">
          <a:off x="3970191" y="4545691"/>
          <a:ext cx="556555" cy="277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План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0.65162</cdr:x>
      <cdr:y>0.85308</cdr:y>
    </cdr:from>
    <cdr:to>
      <cdr:x>0.71825</cdr:x>
      <cdr:y>0.90507</cdr:y>
    </cdr:to>
    <cdr:sp macro="" textlink="">
      <cdr:nvSpPr>
        <cdr:cNvPr id="27" name="Прямоугольник 26"/>
        <cdr:cNvSpPr/>
      </cdr:nvSpPr>
      <cdr:spPr>
        <a:xfrm xmlns:a="http://schemas.openxmlformats.org/drawingml/2006/main">
          <a:off x="5442900" y="4545691"/>
          <a:ext cx="556556" cy="277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План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0.82785</cdr:x>
      <cdr:y>0.85308</cdr:y>
    </cdr:from>
    <cdr:to>
      <cdr:x>0.89448</cdr:x>
      <cdr:y>0.90507</cdr:y>
    </cdr:to>
    <cdr:sp macro="" textlink="">
      <cdr:nvSpPr>
        <cdr:cNvPr id="28" name="Прямоугольник 27"/>
        <cdr:cNvSpPr/>
      </cdr:nvSpPr>
      <cdr:spPr>
        <a:xfrm xmlns:a="http://schemas.openxmlformats.org/drawingml/2006/main">
          <a:off x="6914940" y="4545691"/>
          <a:ext cx="556555" cy="277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План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0.01918</cdr:x>
      <cdr:y>0.65037</cdr:y>
    </cdr:from>
    <cdr:to>
      <cdr:x>0.08427</cdr:x>
      <cdr:y>0.70813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60179" y="3465571"/>
          <a:ext cx="54373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2000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0.0353</cdr:x>
      <cdr:y>0.75848</cdr:y>
    </cdr:from>
    <cdr:to>
      <cdr:x>0.06815</cdr:x>
      <cdr:y>0.81624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294832" y="4041635"/>
          <a:ext cx="274434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0.00161</cdr:y>
    </cdr:from>
    <cdr:to>
      <cdr:x>0.14284</cdr:x>
      <cdr:y>0.06219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-179513" y="6539"/>
          <a:ext cx="870751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т</a:t>
          </a:r>
          <a:r>
            <a:rPr lang="ru-RU" sz="1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ыс. рублей</a:t>
          </a:r>
          <a:endParaRPr lang="ru-RU" sz="1000" b="1" i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0.76057</cdr:x>
      <cdr:y>0.67999</cdr:y>
    </cdr:from>
    <cdr:to>
      <cdr:x>0.90322</cdr:x>
      <cdr:y>0.73824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497187" y="3053972"/>
          <a:ext cx="1031051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Всего: 8 574,1</a:t>
          </a:r>
          <a:endParaRPr lang="ru-RU" sz="1100" b="1" i="1" dirty="0">
            <a:solidFill>
              <a:srgbClr val="7030A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9096C-B32A-41FA-BFC7-899165D3DC3A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E7525-4BE9-4C90-9ADF-A830495073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3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7525-4BE9-4C90-9ADF-A8304950737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813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7525-4BE9-4C90-9ADF-A83049507375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777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7525-4BE9-4C90-9ADF-A83049507375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481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654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688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8670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075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176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901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484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181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403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077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773D1-0301-4B7B-BC4E-ABCEDAC8D1A3}" type="datetimeFigureOut">
              <a:rPr lang="ru-RU" smtClean="0"/>
              <a:pPr/>
              <a:t>05.02.2017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FF1F0-9EE1-46AD-85CF-E8BBBD6B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16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Colors" Target="../diagrams/colors4.xml"/><Relationship Id="rId5" Type="http://schemas.openxmlformats.org/officeDocument/2006/relationships/diagramLayout" Target="../diagrams/layout3.xml"/><Relationship Id="rId10" Type="http://schemas.openxmlformats.org/officeDocument/2006/relationships/diagramQuickStyle" Target="../diagrams/quickStyle4.xml"/><Relationship Id="rId4" Type="http://schemas.openxmlformats.org/officeDocument/2006/relationships/diagramData" Target="../diagrams/data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12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Colors" Target="../diagrams/colors6.xml"/><Relationship Id="rId5" Type="http://schemas.openxmlformats.org/officeDocument/2006/relationships/diagramLayout" Target="../diagrams/layout5.xml"/><Relationship Id="rId10" Type="http://schemas.openxmlformats.org/officeDocument/2006/relationships/diagramQuickStyle" Target="../diagrams/quickStyle6.xml"/><Relationship Id="rId4" Type="http://schemas.openxmlformats.org/officeDocument/2006/relationships/diagramData" Target="../diagrams/data5.xml"/><Relationship Id="rId9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333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043608" y="1483668"/>
            <a:ext cx="42226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 Ю Д Ж Е Т </a:t>
            </a:r>
            <a:endParaRPr lang="ru-RU" sz="5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0987" y="2780928"/>
            <a:ext cx="540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Михайловского </a:t>
            </a:r>
            <a:r>
              <a:rPr lang="ru-RU" sz="2500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сельского поселения </a:t>
            </a:r>
            <a:br>
              <a:rPr lang="ru-RU" sz="2500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500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Красносулинского района </a:t>
            </a:r>
            <a:endParaRPr lang="ru-RU" sz="2500" dirty="0" smtClean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innerShdw blurRad="38100">
                  <a:prstClr val="white">
                    <a:lumMod val="85000"/>
                  </a:prst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500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</a:t>
            </a:r>
            <a:r>
              <a:rPr lang="ru-RU" sz="2500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2017 год и плановый период </a:t>
            </a:r>
            <a:br>
              <a:rPr lang="ru-RU" sz="2500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500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2018 и 2019 годов </a:t>
            </a:r>
            <a:endParaRPr lang="ru-RU" sz="25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6471" y="188640"/>
            <a:ext cx="5532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93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705136884"/>
              </p:ext>
            </p:extLst>
          </p:nvPr>
        </p:nvGraphicFramePr>
        <p:xfrm>
          <a:off x="1043609" y="1412776"/>
          <a:ext cx="7227720" cy="4491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75656" y="69269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бюджета поселения в 2017 году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30" b="7968"/>
          <a:stretch/>
        </p:blipFill>
        <p:spPr bwMode="auto">
          <a:xfrm>
            <a:off x="0" y="5240438"/>
            <a:ext cx="2150368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285" y="1412776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01915" y="-24716"/>
            <a:ext cx="6941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9615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988424125"/>
              </p:ext>
            </p:extLst>
          </p:nvPr>
        </p:nvGraphicFramePr>
        <p:xfrm>
          <a:off x="1536390" y="1410926"/>
          <a:ext cx="6568678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40446" y="2572687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2 610,7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1571612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925,4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5757" y="2418799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2 309,2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0694" y="2643182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753,9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43702" y="250030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802,9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51903" y="1411323"/>
            <a:ext cx="8707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ыс. рублей</a:t>
            </a:r>
            <a:endParaRPr lang="ru-RU" sz="1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69269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 НА ДОХОДЫ ФИЗИЧЕСКИХ ЛИЦ В БЮДЖЕТ ПОСЕЛЕНИЯ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15"/>
          <a:stretch/>
        </p:blipFill>
        <p:spPr bwMode="auto">
          <a:xfrm>
            <a:off x="64527" y="5528640"/>
            <a:ext cx="1465389" cy="126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85" t="62068" r="74448" b="13559"/>
          <a:stretch/>
        </p:blipFill>
        <p:spPr bwMode="auto">
          <a:xfrm rot="20968628">
            <a:off x="148131" y="6036640"/>
            <a:ext cx="311308" cy="32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79079" y="40650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4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90459586"/>
              </p:ext>
            </p:extLst>
          </p:nvPr>
        </p:nvGraphicFramePr>
        <p:xfrm>
          <a:off x="323528" y="1193472"/>
          <a:ext cx="3984104" cy="3019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01527" y="2501678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40,7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3133" y="2206187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50,1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878736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98,2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72933" y="1454057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85,4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1449338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85,4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3832714557"/>
              </p:ext>
            </p:extLst>
          </p:nvPr>
        </p:nvGraphicFramePr>
        <p:xfrm>
          <a:off x="4499992" y="3460774"/>
          <a:ext cx="4536504" cy="3224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893171" y="3951155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2 215,4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8891" y="3806178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3 628,9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0826" y="4000504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3 446,4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86644" y="414338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2 512,2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72462" y="4214818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2 512,2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066" y="1433461"/>
            <a:ext cx="244475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740" y="4461524"/>
            <a:ext cx="2304255" cy="229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619672" y="595314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 НА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ИМУЩЕСТВО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БЮДЖЕТ ПОСЕЛЕНИЯ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089" y="476672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79079" y="40650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7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597431857"/>
              </p:ext>
            </p:extLst>
          </p:nvPr>
        </p:nvGraphicFramePr>
        <p:xfrm>
          <a:off x="158978" y="1109337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14810" y="3714752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12 231,5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9124" y="4429132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14 029,8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4942" y="3000372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102 082,4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43240" y="2071678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7 775,2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8926" y="142873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7 709,6</a:t>
            </a:r>
            <a:endParaRPr lang="ru-RU" sz="1400" b="1" dirty="0">
              <a:solidFill>
                <a:srgbClr val="7030A0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2906" y="1094578"/>
            <a:ext cx="871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4" r="6539"/>
          <a:stretch/>
        </p:blipFill>
        <p:spPr bwMode="auto">
          <a:xfrm>
            <a:off x="6309042" y="4642822"/>
            <a:ext cx="2766649" cy="213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 rot="16200000">
            <a:off x="6102575" y="5305967"/>
            <a:ext cx="65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6448384" y="5316686"/>
            <a:ext cx="65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6756273" y="5368644"/>
            <a:ext cx="65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6200000">
            <a:off x="7152783" y="5386774"/>
            <a:ext cx="65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6200000">
            <a:off x="7529668" y="5409995"/>
            <a:ext cx="65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01453" y="565101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расходов бюджета поселения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9079" y="40650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4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507050892"/>
              </p:ext>
            </p:extLst>
          </p:nvPr>
        </p:nvGraphicFramePr>
        <p:xfrm>
          <a:off x="536013" y="1291063"/>
          <a:ext cx="7922589" cy="4827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03763" y="1396802"/>
            <a:ext cx="870751" cy="24622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ыс. рублей</a:t>
            </a:r>
            <a:endParaRPr lang="ru-RU" sz="1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3666" y="2864516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2 493,2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3000372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17,5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3500438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1 145,7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4053990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94 505,5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72570" y="2450972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2 493,2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14744" y="235743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3 746,2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45510" y="2176301"/>
            <a:ext cx="377026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1,0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692696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РАСХОДЫ БЮДЖЕТА ПОСЕЛЕНИЯ В 2017 ГОДУ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9079" y="40650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5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13701" y="303652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4 494,5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4144863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173,3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3677" y="4193978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101,0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06418" y="419249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1 194,0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28942" y="3427819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2 214,1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83252" y="2589472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1 717,7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05862" y="2288329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95470" y="2149830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xmlns="" val="1760745594"/>
              </p:ext>
            </p:extLst>
          </p:nvPr>
        </p:nvGraphicFramePr>
        <p:xfrm>
          <a:off x="953808" y="1603872"/>
          <a:ext cx="7434615" cy="477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998687" y="1649705"/>
            <a:ext cx="870751" cy="24622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ыс. рублей</a:t>
            </a:r>
            <a:endParaRPr lang="ru-RU" sz="1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64518" y="2717616"/>
            <a:ext cx="678391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12 934,0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496666" y="3778879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095,8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571736" y="2857496"/>
            <a:ext cx="678391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11 068,9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337659" y="4020986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1 162,6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357554" y="2143116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101 144,4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88518" y="4195392"/>
            <a:ext cx="502061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938,0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286248" y="3214686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6 579,2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143372" y="4143380"/>
            <a:ext cx="572593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1196,0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072066" y="3286124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6 714,6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900591" y="4338678"/>
            <a:ext cx="502061" cy="2616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995,0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238300" y="680542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Расходы бюджета поселения,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формируемые в рамках муниципальных программ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Михайловского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поселения, и непрограммные расходы 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9079" y="40650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13701" y="303652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4 494,5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4144863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173,3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3677" y="4193978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101,0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06418" y="419249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1 194,0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28942" y="3427819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2 214,1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83252" y="2589472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1 717,7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05862" y="2288329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95470" y="2149830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2930276"/>
              </p:ext>
            </p:extLst>
          </p:nvPr>
        </p:nvGraphicFramePr>
        <p:xfrm>
          <a:off x="251520" y="1124744"/>
          <a:ext cx="8640960" cy="56441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84376"/>
                <a:gridCol w="1656184"/>
                <a:gridCol w="1224136"/>
                <a:gridCol w="1224136"/>
                <a:gridCol w="1152128"/>
              </a:tblGrid>
              <a:tr h="61377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Михайловского 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сельского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поселения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 (первоначально утвержденный)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2630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75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7 565,0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101 144,4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6 579,2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6 714,6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45939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Социальные муниципальные программы: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769,5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2 541,2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2 607,1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2 663,4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</a:tr>
              <a:tr h="3442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 Муниципальная политика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47,0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62,0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56,0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10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2. Развитие культуры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2 691,5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2 493,2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2 540,1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2 604,6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471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3. Развитие физической культуры и спорта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384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Инфраструктурные муниципальные программы: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1 715,1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95 651,2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929,6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878,7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</a:tr>
              <a:tr h="3442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4. Развитие транспортной системы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087,0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145,7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384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5. Благоустройство территории и жилищно- коммунальное хозяйство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628,1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94 505,5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929,6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878,7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42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Иные муниципальные программы: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3 080,4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2 952,0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3 042,5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3 172,5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</a:tr>
              <a:tr h="3442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6. Управление муниципальными финансами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2 979,6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2 934,5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3 016,5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3 146,5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4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 Защита населения и территории от чрезвычайных ситуаций, обеспечение пожарной безопасности и безопасности людей на водных объектах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83568" y="671017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БЮДЖЕТА ПОСЕЛЕНИЯ 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089" y="476672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9079" y="40650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7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06352660"/>
              </p:ext>
            </p:extLst>
          </p:nvPr>
        </p:nvGraphicFramePr>
        <p:xfrm>
          <a:off x="323528" y="1196752"/>
          <a:ext cx="8784976" cy="4954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12887"/>
            <a:ext cx="1785217" cy="2616113"/>
          </a:xfrm>
          <a:prstGeom prst="rect">
            <a:avLst/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61063"/>
            <a:ext cx="22987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9079" y="40650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4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1693810484"/>
              </p:ext>
            </p:extLst>
          </p:nvPr>
        </p:nvGraphicFramePr>
        <p:xfrm>
          <a:off x="164333" y="764704"/>
          <a:ext cx="8649877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532162" y="3501008"/>
            <a:ext cx="3693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обеспечения сбалансированности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28687" y="4437112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своевременного исполнения расходных обязательств, недопущения возникновения просроченной кредиторской задолженности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7705" y="40650"/>
            <a:ext cx="676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85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971456" y="1484783"/>
            <a:ext cx="0" cy="491787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331640" y="69006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решения о бюджете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2017 год и на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плановый период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 и 2019 годов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247650" y="6402659"/>
            <a:ext cx="8743403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32554" y="1227897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493" name="Таблица 14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2808038"/>
              </p:ext>
            </p:extLst>
          </p:nvPr>
        </p:nvGraphicFramePr>
        <p:xfrm>
          <a:off x="4541" y="1556792"/>
          <a:ext cx="9175971" cy="5301208"/>
        </p:xfrm>
        <a:graphic>
          <a:graphicData uri="http://schemas.openxmlformats.org/drawingml/2006/table">
            <a:tbl>
              <a:tblPr/>
              <a:tblGrid>
                <a:gridCol w="1740162"/>
                <a:gridCol w="1445964"/>
                <a:gridCol w="1358336"/>
                <a:gridCol w="891224"/>
                <a:gridCol w="891224"/>
                <a:gridCol w="997546"/>
                <a:gridCol w="997546"/>
                <a:gridCol w="853969"/>
              </a:tblGrid>
              <a:tr h="561966">
                <a:tc rowSpan="2"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Показатель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 год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Решение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7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Решение от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28.12.2015  №</a:t>
                      </a:r>
                      <a:r>
                        <a:rPr lang="ru-RU" sz="10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97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(первоначально 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утвержденный)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Темп роста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к 2016, (%)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Темп роста к 2017, (%)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Темп роста к 2018, (%)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4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. Доходы, всего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8 548,4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99 979,2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1169,5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7 775,2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7,8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7 709,6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99,2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4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из них: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4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налоговые и неналоговые доходы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7 347,7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6 152,2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83,7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4 635,4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4 695,2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101,3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215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3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безвозмездные поступления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1 200,7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93 827,0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7814,3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3 139,8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75,3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3 014,4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96,0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3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. Расходы, всего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8 548,4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99 979,2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1169,5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7 775,2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7,8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7 709,6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99,2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3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. Дефицит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(-), профицит (+),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- 2 103,2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3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в % к объему собственных доходов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34,2 %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6462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. Источники финансирования дефицита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2 103,2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3" marR="599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495" name="TextBox 1494"/>
          <p:cNvSpPr txBox="1"/>
          <p:nvPr/>
        </p:nvSpPr>
        <p:spPr>
          <a:xfrm>
            <a:off x="2337243" y="73352"/>
            <a:ext cx="643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</a:t>
            </a:r>
            <a:r>
              <a:rPr lang="ru-RU" dirty="0" smtClean="0"/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Михайловского</a:t>
            </a:r>
            <a:r>
              <a:rPr lang="ru-RU" dirty="0" smtClean="0"/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сельского</a:t>
            </a:r>
            <a:r>
              <a:rPr lang="ru-RU" dirty="0" smtClean="0"/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435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194" y="19652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663881273"/>
              </p:ext>
            </p:extLst>
          </p:nvPr>
        </p:nvGraphicFramePr>
        <p:xfrm>
          <a:off x="43459" y="1340767"/>
          <a:ext cx="4384525" cy="540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3271698482"/>
              </p:ext>
            </p:extLst>
          </p:nvPr>
        </p:nvGraphicFramePr>
        <p:xfrm>
          <a:off x="4502048" y="1350724"/>
          <a:ext cx="4579218" cy="5611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01471" y="476672"/>
            <a:ext cx="5776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бюджета поселения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2017 год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489" y="945599"/>
            <a:ext cx="4127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бюджета поселения 99 979,2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92748" y="793990"/>
            <a:ext cx="4238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бюджета поселения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102 082,4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089" y="476672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81301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</a:t>
            </a:r>
            <a:r>
              <a:rPr lang="ru-RU" dirty="0"/>
              <a:t> 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Михайловского</a:t>
            </a:r>
            <a:r>
              <a:rPr lang="ru-RU" dirty="0"/>
              <a:t> 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сельского</a:t>
            </a:r>
            <a:r>
              <a:rPr lang="ru-RU" dirty="0"/>
              <a:t> 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поселения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731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2452472691"/>
              </p:ext>
            </p:extLst>
          </p:nvPr>
        </p:nvGraphicFramePr>
        <p:xfrm>
          <a:off x="503760" y="1340767"/>
          <a:ext cx="3924224" cy="540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2915637904"/>
              </p:ext>
            </p:extLst>
          </p:nvPr>
        </p:nvGraphicFramePr>
        <p:xfrm>
          <a:off x="4956310" y="1255060"/>
          <a:ext cx="4131010" cy="5467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6365" y="908720"/>
            <a:ext cx="324247" cy="5838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endParaRPr lang="ru-RU" sz="15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поселения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51028" y="1018145"/>
            <a:ext cx="324245" cy="5728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endParaRPr lang="ru-RU" sz="15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поселения </a:t>
            </a:r>
            <a:endParaRPr lang="ru-RU" sz="15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828044" y="605872"/>
            <a:ext cx="242514" cy="1055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3390087" y="589194"/>
            <a:ext cx="247059" cy="108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6289498" y="480372"/>
            <a:ext cx="211860" cy="10950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237007" y="484071"/>
            <a:ext cx="247061" cy="10963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24621" y="427248"/>
            <a:ext cx="5040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бюджета поселения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089" y="476672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8395" y="57916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5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773084533"/>
              </p:ext>
            </p:extLst>
          </p:nvPr>
        </p:nvGraphicFramePr>
        <p:xfrm>
          <a:off x="611560" y="1187565"/>
          <a:ext cx="835292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00460" y="1599868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8 730,2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9915" y="3678228"/>
            <a:ext cx="646331" cy="27699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6 435,3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68386" y="2053825"/>
            <a:ext cx="646331" cy="27699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2 294,9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93290" y="2365356"/>
            <a:ext cx="646331" cy="27699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2 173,0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3290" y="4726310"/>
            <a:ext cx="646331" cy="27699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9 386,2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81749" y="5025319"/>
            <a:ext cx="646331" cy="27699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152,2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98394" y="1575156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99 979,2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17449" y="4886819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4 635,4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09573" y="2228957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3 139,8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81613" y="364502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695,2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81613" y="3018227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3 014,4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81613" y="1567617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7 709,6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75656" y="692696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доходов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бюджета поселения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8005" y="877362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9079" y="40650"/>
            <a:ext cx="663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8394" y="2950132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93 827,0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09573" y="157515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7 775,2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4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211012556"/>
              </p:ext>
            </p:extLst>
          </p:nvPr>
        </p:nvGraphicFramePr>
        <p:xfrm>
          <a:off x="297895" y="853055"/>
          <a:ext cx="4790266" cy="3054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4048" y="1414517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6 435.3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71604" y="92867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9 386.2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8860" y="1428736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6 152.2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3848" y="1968514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4 635.4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80835" y="1830015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4 695.2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63711" y="976078"/>
            <a:ext cx="8707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ыс. рублей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074" y="528718"/>
            <a:ext cx="5143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Собственные доходы бюджета поселения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671277285"/>
              </p:ext>
            </p:extLst>
          </p:nvPr>
        </p:nvGraphicFramePr>
        <p:xfrm>
          <a:off x="3915667" y="3979560"/>
          <a:ext cx="5207348" cy="2878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357686" y="535782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2 294.9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29256" y="5500702"/>
            <a:ext cx="678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2173.0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35191" y="4055532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93 827.0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00892" y="5143512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3 139.8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01024" y="5214950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3 014.4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25352" y="3571876"/>
            <a:ext cx="4018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Безвозмездные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поступления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188" y="4368502"/>
            <a:ext cx="3096685" cy="232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05263"/>
            <a:ext cx="1675026" cy="45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smart-lab.ru/uploads/images/00/47/16/2014/12/18/c41a0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103" y="976079"/>
            <a:ext cx="3200451" cy="20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1915" y="-24716"/>
            <a:ext cx="6941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2790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91394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301"/>
            <a:ext cx="864096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1851261"/>
              </p:ext>
            </p:extLst>
          </p:nvPr>
        </p:nvGraphicFramePr>
        <p:xfrm>
          <a:off x="899592" y="1412776"/>
          <a:ext cx="7920879" cy="318431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62245"/>
                <a:gridCol w="2578217"/>
                <a:gridCol w="1054658"/>
                <a:gridCol w="992532"/>
                <a:gridCol w="994012"/>
                <a:gridCol w="916661"/>
                <a:gridCol w="922554"/>
              </a:tblGrid>
              <a:tr h="53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2015 год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отчет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 год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оценка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2017 год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прогноз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 год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прогноз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 год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прогноз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Фонд заработной платы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(тыс. руб.)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52 032,92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52 525,15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79 848,71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129 376,2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141 503,4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(млн. руб.)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10,29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6,62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7,72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6,85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11,97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6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Прибыль прибыльных организаций (тыс. руб.)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том числе: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19 810,7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10 620,0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11 243,5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11 998,6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12 759,1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5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сельхозпредприятий (тыс. руб.)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5 754,0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1 010,0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1 018,0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1 015,0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1 018,0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Индекс потребительских цен (процентов)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112,1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106,5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104,0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104,0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104,0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75656" y="69269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показатели прогноза социально-экономического развития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Михайловского сельского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поселения на 2017-2019 годы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89" y="4813114"/>
            <a:ext cx="2915816" cy="1998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089" y="476672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01915" y="-24716"/>
            <a:ext cx="6941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42793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C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</TotalTime>
  <Words>1079</Words>
  <Application>Microsoft Office PowerPoint</Application>
  <PresentationFormat>Экран (4:3)</PresentationFormat>
  <Paragraphs>424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Дом, милый дом...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Обществоведение, 11 класс, профильный уровень</dc:title>
  <dc:subject>Государственный бюджет</dc:subject>
  <dc:creator>Г.И. Непершина, МОУ СОШ № 15 г. Балашова Саратовской области</dc:creator>
  <cp:lastModifiedBy>Людмила</cp:lastModifiedBy>
  <cp:revision>190</cp:revision>
  <cp:lastPrinted>2017-01-30T09:52:14Z</cp:lastPrinted>
  <dcterms:created xsi:type="dcterms:W3CDTF">2011-03-06T18:32:06Z</dcterms:created>
  <dcterms:modified xsi:type="dcterms:W3CDTF">2017-02-05T21:47:17Z</dcterms:modified>
  <cp:category>презентация к уроку</cp:category>
</cp:coreProperties>
</file>