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notesMasterIdLst>
    <p:notesMasterId r:id="rId23"/>
  </p:notesMasterIdLst>
  <p:sldIdLst>
    <p:sldId id="397" r:id="rId2"/>
    <p:sldId id="602" r:id="rId3"/>
    <p:sldId id="603" r:id="rId4"/>
    <p:sldId id="604" r:id="rId5"/>
    <p:sldId id="605" r:id="rId6"/>
    <p:sldId id="433" r:id="rId7"/>
    <p:sldId id="546" r:id="rId8"/>
    <p:sldId id="549" r:id="rId9"/>
    <p:sldId id="547" r:id="rId10"/>
    <p:sldId id="590" r:id="rId11"/>
    <p:sldId id="591" r:id="rId12"/>
    <p:sldId id="593" r:id="rId13"/>
    <p:sldId id="618" r:id="rId14"/>
    <p:sldId id="597" r:id="rId15"/>
    <p:sldId id="621" r:id="rId16"/>
    <p:sldId id="622" r:id="rId17"/>
    <p:sldId id="623" r:id="rId18"/>
    <p:sldId id="554" r:id="rId19"/>
    <p:sldId id="627" r:id="rId20"/>
    <p:sldId id="626" r:id="rId21"/>
    <p:sldId id="3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99FFCC"/>
    <a:srgbClr val="0033CC"/>
    <a:srgbClr val="FEFE50"/>
    <a:srgbClr val="00339A"/>
    <a:srgbClr val="CC00CC"/>
    <a:srgbClr val="000099"/>
    <a:srgbClr val="E15F3B"/>
    <a:srgbClr val="16CBF6"/>
    <a:srgbClr val="12F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 autoAdjust="0"/>
    <p:restoredTop sz="94638" autoAdjust="0"/>
  </p:normalViewPr>
  <p:slideViewPr>
    <p:cSldViewPr snapToGrid="0">
      <p:cViewPr>
        <p:scale>
          <a:sx n="64" d="100"/>
          <a:sy n="64" d="100"/>
        </p:scale>
        <p:origin x="-1236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002851311168913E-2"/>
          <c:y val="0.13605719400188748"/>
          <c:w val="0.5526870398751581"/>
          <c:h val="0.840849330696155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rgbClr val="12A6C4"/>
              </a:solidFill>
            </c:spPr>
          </c:dPt>
          <c:dPt>
            <c:idx val="2"/>
            <c:bubble3D val="0"/>
            <c:spPr>
              <a:solidFill>
                <a:srgbClr val="CC00CC"/>
              </a:solidFill>
            </c:spPr>
          </c:dPt>
          <c:dPt>
            <c:idx val="3"/>
            <c:bubble3D val="0"/>
            <c:spPr>
              <a:solidFill>
                <a:srgbClr val="00CC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3394834225742572"/>
                  <c:y val="-0.129467374280494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2 557,6(44,4%)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39176055044414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166,5(2,3%)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099900576624163E-2"/>
                  <c:y val="5.77290395281302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165,1(2,9%)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249118222034896E-3"/>
                  <c:y val="-0.230903807348469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1 958,5(34,0%)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824841279966276E-2"/>
                  <c:y val="-5.64061354674930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883,4(15,3%)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099082950916342E-2"/>
                  <c:y val="-0.154365142301386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25,7(0,4%)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402348819749942"/>
                  <c:y val="-0.113742107028584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</a:t>
                    </a:r>
                    <a:r>
                      <a:rPr lang="ru-RU" dirty="0" smtClean="0"/>
                      <a:t>(0,05%)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0.13252335989298494"/>
                  <c:y val="-7.43359160806751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</a:t>
                    </a:r>
                    <a:r>
                      <a:rPr lang="ru-RU" dirty="0" smtClean="0"/>
                      <a:t>(1,15%)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  <c:pt idx="5">
                  <c:v>Штрафы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2557.6</c:v>
                </c:pt>
                <c:pt idx="1">
                  <c:v>166.5</c:v>
                </c:pt>
                <c:pt idx="2" formatCode="0.0">
                  <c:v>165.1</c:v>
                </c:pt>
                <c:pt idx="3" formatCode="0.0">
                  <c:v>1958.6</c:v>
                </c:pt>
                <c:pt idx="4">
                  <c:v>883.4</c:v>
                </c:pt>
                <c:pt idx="5">
                  <c:v>25.7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30200503994939"/>
          <c:y val="1.6402990923756774E-3"/>
          <c:w val="0.35527301259560984"/>
          <c:h val="0.991739887419845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002851311168913E-2"/>
          <c:y val="0.13605719400188748"/>
          <c:w val="0.5313123044085476"/>
          <c:h val="0.808482583168182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13"/>
            <c:spPr>
              <a:solidFill>
                <a:srgbClr val="12A6C4"/>
              </a:solidFill>
            </c:spPr>
          </c:dPt>
          <c:dPt>
            <c:idx val="2"/>
            <c:bubble3D val="0"/>
            <c:spPr>
              <a:solidFill>
                <a:srgbClr val="CC00CC"/>
              </a:solidFill>
            </c:spPr>
          </c:dPt>
          <c:dPt>
            <c:idx val="3"/>
            <c:bubble3D val="0"/>
            <c:spPr>
              <a:solidFill>
                <a:srgbClr val="00CC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3822328935074774"/>
                  <c:y val="-0.126977617082792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2 725,8(46,2%)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39176055044414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171,5 (2,9%)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198396596364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168,8(2,9%)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249118222034896E-3"/>
                  <c:y val="-0.230903807348469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1 958,6(33,2)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824841279966276E-2"/>
                  <c:y val="-5.64061354674930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849,2(14,4%)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099082950916342E-2"/>
                  <c:y val="-0.154365142301386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26,7(0,5%)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402348819749942"/>
                  <c:y val="-0.113742107028584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</a:t>
                    </a:r>
                    <a:r>
                      <a:rPr lang="ru-RU" dirty="0" smtClean="0"/>
                      <a:t>(0,05%)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0.13252335989298494"/>
                  <c:y val="-7.43359160806751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</a:t>
                    </a:r>
                    <a:r>
                      <a:rPr lang="ru-RU" dirty="0" smtClean="0"/>
                      <a:t>(1,15%)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  <c:pt idx="5">
                  <c:v>Штрафы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2725.8</c:v>
                </c:pt>
                <c:pt idx="1">
                  <c:v>171.5</c:v>
                </c:pt>
                <c:pt idx="2" formatCode="0.0">
                  <c:v>168.8</c:v>
                </c:pt>
                <c:pt idx="3" formatCode="0.0">
                  <c:v>1958.6</c:v>
                </c:pt>
                <c:pt idx="4">
                  <c:v>849.2</c:v>
                </c:pt>
                <c:pt idx="5">
                  <c:v>26.7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30200503994939"/>
          <c:y val="1.6402990923756774E-3"/>
          <c:w val="0.35527301259560984"/>
          <c:h val="0.991739887419845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002851311168913E-2"/>
          <c:y val="0.13605719400188748"/>
          <c:w val="0.5526870398751581"/>
          <c:h val="0.840849330696155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rgbClr val="12A6C4"/>
              </a:solidFill>
            </c:spPr>
          </c:dPt>
          <c:dPt>
            <c:idx val="2"/>
            <c:bubble3D val="0"/>
            <c:spPr>
              <a:solidFill>
                <a:srgbClr val="CC00CC"/>
              </a:solidFill>
            </c:spPr>
          </c:dPt>
          <c:dPt>
            <c:idx val="3"/>
            <c:bubble3D val="0"/>
            <c:spPr>
              <a:solidFill>
                <a:srgbClr val="00CC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3822328935074774"/>
                  <c:y val="-0.126977617082792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2 887,7(47,6%)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39176055044414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178,4(2,9%)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198396596364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168,8(2,8%)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249118222034896E-3"/>
                  <c:y val="-0.230903807348469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1 958,6(32,3)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824841279966276E-2"/>
                  <c:y val="-5.64061354674930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849,2(14,0%)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099082950916342E-2"/>
                  <c:y val="-0.154365142301386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27,8(0,5%)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402348819749942"/>
                  <c:y val="-0.113742107028584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</a:t>
                    </a:r>
                    <a:r>
                      <a:rPr lang="ru-RU" dirty="0" smtClean="0"/>
                      <a:t>(0,05%)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0.13252335989298494"/>
                  <c:y val="-7.43359160806751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</a:t>
                    </a:r>
                    <a:r>
                      <a:rPr lang="ru-RU" dirty="0" smtClean="0"/>
                      <a:t>(1,15%)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  <c:pt idx="5">
                  <c:v>Штрафы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2887.7</c:v>
                </c:pt>
                <c:pt idx="1">
                  <c:v>178.4</c:v>
                </c:pt>
                <c:pt idx="2" formatCode="0.0">
                  <c:v>168.8</c:v>
                </c:pt>
                <c:pt idx="3" formatCode="0.0">
                  <c:v>1958.6</c:v>
                </c:pt>
                <c:pt idx="4">
                  <c:v>849.2</c:v>
                </c:pt>
                <c:pt idx="5">
                  <c:v>27.8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30200503994939"/>
          <c:y val="1.6402990923756774E-3"/>
          <c:w val="0.35527301259560984"/>
          <c:h val="0.991739887419845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90"/>
      <c:rAngAx val="0"/>
      <c:perspective val="80"/>
    </c:view3D>
    <c:floor>
      <c:thickness val="0"/>
      <c:spPr>
        <a:solidFill>
          <a:srgbClr val="CCCCFF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2017 факт</c:v>
                </c:pt>
                <c:pt idx="1">
                  <c:v>2018 план</c:v>
                </c:pt>
                <c:pt idx="2">
                  <c:v>2019 план</c:v>
                </c:pt>
                <c:pt idx="3">
                  <c:v>2020 план</c:v>
                </c:pt>
                <c:pt idx="4">
                  <c:v>2021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1325.5</c:v>
                </c:pt>
                <c:pt idx="1">
                  <c:v>1257.2</c:v>
                </c:pt>
                <c:pt idx="2">
                  <c:v>206.9</c:v>
                </c:pt>
                <c:pt idx="3">
                  <c:v>415.5</c:v>
                </c:pt>
                <c:pt idx="4">
                  <c:v>423.8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2017 факт</c:v>
                </c:pt>
                <c:pt idx="1">
                  <c:v>2018 план</c:v>
                </c:pt>
                <c:pt idx="2">
                  <c:v>2019 план</c:v>
                </c:pt>
                <c:pt idx="3">
                  <c:v>2020 план</c:v>
                </c:pt>
                <c:pt idx="4">
                  <c:v>2021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77184.399999999994</c:v>
                </c:pt>
                <c:pt idx="1">
                  <c:v>10691.6</c:v>
                </c:pt>
                <c:pt idx="2">
                  <c:v>11021.4</c:v>
                </c:pt>
                <c:pt idx="3">
                  <c:v>8240.4</c:v>
                </c:pt>
                <c:pt idx="4">
                  <c:v>7948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0860160"/>
        <c:axId val="110861696"/>
        <c:axId val="100217728"/>
      </c:bar3DChart>
      <c:catAx>
        <c:axId val="1108601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861696"/>
        <c:crosses val="autoZero"/>
        <c:auto val="1"/>
        <c:lblAlgn val="ctr"/>
        <c:lblOffset val="100"/>
        <c:noMultiLvlLbl val="0"/>
      </c:catAx>
      <c:valAx>
        <c:axId val="11086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0860160"/>
        <c:crosses val="autoZero"/>
        <c:crossBetween val="between"/>
      </c:valAx>
      <c:serAx>
        <c:axId val="1002177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10861696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spPr>
    <a:solidFill>
      <a:srgbClr val="CCFF99"/>
    </a:solidFill>
    <a:ln>
      <a:solidFill>
        <a:srgbClr val="00B050"/>
      </a:solidFill>
    </a:ln>
    <a:scene3d>
      <a:camera prst="orthographicFront"/>
      <a:lightRig rig="threePt" dir="t"/>
    </a:scene3d>
    <a:sp3d>
      <a:bevelT w="107950" prst="relaxedInse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D793B-D56B-4710-90B0-C2ECB1C3FA6F}" type="doc">
      <dgm:prSet loTypeId="urn:microsoft.com/office/officeart/2005/8/layout/vList4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C4FDD-3162-4BFE-8AE7-98E1305A3391}">
      <dgm:prSet phldrT="[Текст]" custT="1"/>
      <dgm:spPr>
        <a:solidFill>
          <a:srgbClr val="E4E3BF"/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             2 557,6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C4621-1410-4C7A-AA48-E7ACC3F22128}" type="parTrans" cxnId="{74AA288C-4B02-4A22-87B3-58E20C70CA43}">
      <dgm:prSet/>
      <dgm:spPr/>
      <dgm:t>
        <a:bodyPr/>
        <a:lstStyle/>
        <a:p>
          <a:endParaRPr lang="ru-RU"/>
        </a:p>
      </dgm:t>
    </dgm:pt>
    <dgm:pt modelId="{4814068C-F066-47AE-989D-232575E67BDA}" type="sibTrans" cxnId="{74AA288C-4B02-4A22-87B3-58E20C70CA43}">
      <dgm:prSet/>
      <dgm:spPr/>
      <dgm:t>
        <a:bodyPr/>
        <a:lstStyle/>
        <a:p>
          <a:endParaRPr lang="ru-RU"/>
        </a:p>
      </dgm:t>
    </dgm:pt>
    <dgm:pt modelId="{C5833392-FCE6-4CF2-8C13-89ADE9A20817}">
      <dgm:prSet phldrT="[Текст]" custT="1"/>
      <dgm:spPr>
        <a:solidFill>
          <a:srgbClr val="E7AF85"/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имущество 3 007,1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9DCA4-BE07-4460-AE1C-F7AA2443B7F1}" type="parTrans" cxnId="{77DE24A0-2312-4847-A278-2B7A0582B103}">
      <dgm:prSet/>
      <dgm:spPr/>
      <dgm:t>
        <a:bodyPr/>
        <a:lstStyle/>
        <a:p>
          <a:endParaRPr lang="ru-RU"/>
        </a:p>
      </dgm:t>
    </dgm:pt>
    <dgm:pt modelId="{E890B42D-F53A-4868-B9C1-DC03D3762026}" type="sibTrans" cxnId="{77DE24A0-2312-4847-A278-2B7A0582B103}">
      <dgm:prSet/>
      <dgm:spPr/>
      <dgm:t>
        <a:bodyPr/>
        <a:lstStyle/>
        <a:p>
          <a:endParaRPr lang="ru-RU"/>
        </a:p>
      </dgm:t>
    </dgm:pt>
    <dgm:pt modelId="{1FEE4A21-0979-4799-A378-9746B5F7FE15}">
      <dgm:prSet phldrT="[Текст]" custT="1"/>
      <dgm:spPr>
        <a:solidFill>
          <a:srgbClr val="F5DA77"/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166,5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AFBE8D-8E39-427A-8D07-2EB9E81FB515}" type="parTrans" cxnId="{4D4B315D-4465-4812-A2EA-20EE37B6910C}">
      <dgm:prSet/>
      <dgm:spPr/>
      <dgm:t>
        <a:bodyPr/>
        <a:lstStyle/>
        <a:p>
          <a:endParaRPr lang="ru-RU"/>
        </a:p>
      </dgm:t>
    </dgm:pt>
    <dgm:pt modelId="{A3910B52-4FA7-45B6-AC90-818EE409F6B6}" type="sibTrans" cxnId="{4D4B315D-4465-4812-A2EA-20EE37B6910C}">
      <dgm:prSet/>
      <dgm:spPr/>
      <dgm:t>
        <a:bodyPr/>
        <a:lstStyle/>
        <a:p>
          <a:endParaRPr lang="ru-RU"/>
        </a:p>
      </dgm:t>
    </dgm:pt>
    <dgm:pt modelId="{F4FA9113-70E5-4E8D-A2BB-8DF6F237748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                    5 471,4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AA1F0-A691-4914-85D6-7477DAF3E59D}" type="parTrans" cxnId="{BD5296A6-5067-470C-B62D-20FF7546D494}">
      <dgm:prSet/>
      <dgm:spPr/>
      <dgm:t>
        <a:bodyPr/>
        <a:lstStyle/>
        <a:p>
          <a:endParaRPr lang="ru-RU"/>
        </a:p>
      </dgm:t>
    </dgm:pt>
    <dgm:pt modelId="{DAE649FD-2E7E-46BB-81B0-BB2F00CA4FA6}" type="sibTrans" cxnId="{BD5296A6-5067-470C-B62D-20FF7546D494}">
      <dgm:prSet/>
      <dgm:spPr/>
      <dgm:t>
        <a:bodyPr/>
        <a:lstStyle/>
        <a:p>
          <a:endParaRPr lang="ru-RU"/>
        </a:p>
      </dgm:t>
    </dgm:pt>
    <dgm:pt modelId="{73BD4FAA-166B-45E0-B089-7565C3F74D4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Штрафы, санкции, возмещения ущерба 25,7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1167EA-AC09-4E85-AF46-47BCEC683881}" type="parTrans" cxnId="{67893A07-9239-403A-B0EB-72E53DDC1ECC}">
      <dgm:prSet/>
      <dgm:spPr/>
      <dgm:t>
        <a:bodyPr/>
        <a:lstStyle/>
        <a:p>
          <a:endParaRPr lang="ru-RU"/>
        </a:p>
      </dgm:t>
    </dgm:pt>
    <dgm:pt modelId="{EBAF70C3-815B-4F9A-BE97-7BF83F1B34FA}" type="sibTrans" cxnId="{67893A07-9239-403A-B0EB-72E53DDC1ECC}">
      <dgm:prSet/>
      <dgm:spPr/>
      <dgm:t>
        <a:bodyPr/>
        <a:lstStyle/>
        <a:p>
          <a:endParaRPr lang="ru-RU"/>
        </a:p>
      </dgm:t>
    </dgm:pt>
    <dgm:pt modelId="{60966CDD-E8D8-44F1-850D-8379C246568C}" type="pres">
      <dgm:prSet presAssocID="{36ED793B-D56B-4710-90B0-C2ECB1C3FA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302D3-619A-45E1-918A-64D298598910}" type="pres">
      <dgm:prSet presAssocID="{BA8C4FDD-3162-4BFE-8AE7-98E1305A3391}" presName="comp" presStyleCnt="0"/>
      <dgm:spPr/>
    </dgm:pt>
    <dgm:pt modelId="{07B2F26A-04C8-430E-8FDF-0B8E967ED911}" type="pres">
      <dgm:prSet presAssocID="{BA8C4FDD-3162-4BFE-8AE7-98E1305A3391}" presName="box" presStyleLbl="node1" presStyleIdx="0" presStyleCnt="5" custLinFactNeighborX="1461" custLinFactNeighborY="-857"/>
      <dgm:spPr/>
      <dgm:t>
        <a:bodyPr/>
        <a:lstStyle/>
        <a:p>
          <a:endParaRPr lang="ru-RU"/>
        </a:p>
      </dgm:t>
    </dgm:pt>
    <dgm:pt modelId="{262211DF-9C4D-485D-AEB9-EBD7CA942D7C}" type="pres">
      <dgm:prSet presAssocID="{BA8C4FDD-3162-4BFE-8AE7-98E1305A3391}" presName="img" presStyleLbl="fgImgPlace1" presStyleIdx="0" presStyleCnt="5" custScaleX="96308" custScaleY="1081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31FE5C-2C21-4C41-9700-ED44C99E1C46}" type="pres">
      <dgm:prSet presAssocID="{BA8C4FDD-3162-4BFE-8AE7-98E1305A339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6F21F-AE25-4FF8-B1A9-EF3520E61BEF}" type="pres">
      <dgm:prSet presAssocID="{4814068C-F066-47AE-989D-232575E67BDA}" presName="spacer" presStyleCnt="0"/>
      <dgm:spPr/>
    </dgm:pt>
    <dgm:pt modelId="{232AD59E-0EB5-4879-A094-AAC44F79E667}" type="pres">
      <dgm:prSet presAssocID="{C5833392-FCE6-4CF2-8C13-89ADE9A20817}" presName="comp" presStyleCnt="0"/>
      <dgm:spPr/>
    </dgm:pt>
    <dgm:pt modelId="{BB81C0B5-EC79-44C8-A712-59A49082A51A}" type="pres">
      <dgm:prSet presAssocID="{C5833392-FCE6-4CF2-8C13-89ADE9A20817}" presName="box" presStyleLbl="node1" presStyleIdx="1" presStyleCnt="5" custLinFactY="15389" custLinFactNeighborX="2981" custLinFactNeighborY="100000"/>
      <dgm:spPr/>
      <dgm:t>
        <a:bodyPr/>
        <a:lstStyle/>
        <a:p>
          <a:endParaRPr lang="ru-RU"/>
        </a:p>
      </dgm:t>
    </dgm:pt>
    <dgm:pt modelId="{9A9F5F73-5E0F-4D1A-9E05-3703C5B2A896}" type="pres">
      <dgm:prSet presAssocID="{C5833392-FCE6-4CF2-8C13-89ADE9A20817}" presName="img" presStyleLbl="fgImgPlace1" presStyleIdx="1" presStyleCnt="5" custLinFactY="42572" custLinFactNeighborX="-2865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A5B4D8-DFCE-4935-9B92-D9BABFDC2555}" type="pres">
      <dgm:prSet presAssocID="{C5833392-FCE6-4CF2-8C13-89ADE9A2081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18A3E-43D3-47CC-B19C-A16C56626EBC}" type="pres">
      <dgm:prSet presAssocID="{E890B42D-F53A-4868-B9C1-DC03D3762026}" presName="spacer" presStyleCnt="0"/>
      <dgm:spPr/>
    </dgm:pt>
    <dgm:pt modelId="{B7B67CC7-91C5-41BF-B020-709FF2B067A4}" type="pres">
      <dgm:prSet presAssocID="{1FEE4A21-0979-4799-A378-9746B5F7FE15}" presName="comp" presStyleCnt="0"/>
      <dgm:spPr/>
    </dgm:pt>
    <dgm:pt modelId="{229AC7F9-FDC6-4105-A56E-A3C85C90BD1D}" type="pres">
      <dgm:prSet presAssocID="{1FEE4A21-0979-4799-A378-9746B5F7FE15}" presName="box" presStyleLbl="node1" presStyleIdx="2" presStyleCnt="5" custLinFactY="-7306" custLinFactNeighborX="-991" custLinFactNeighborY="-100000"/>
      <dgm:spPr/>
      <dgm:t>
        <a:bodyPr/>
        <a:lstStyle/>
        <a:p>
          <a:endParaRPr lang="ru-RU"/>
        </a:p>
      </dgm:t>
    </dgm:pt>
    <dgm:pt modelId="{BE45A096-8753-4E62-9D50-3AC5E7C48D2B}" type="pres">
      <dgm:prSet presAssocID="{1FEE4A21-0979-4799-A378-9746B5F7FE15}" presName="img" presStyleLbl="fgImgPlace1" presStyleIdx="2" presStyleCnt="5" custLinFactY="-24960" custLinFactNeighborX="-2865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FE425B-3BFC-44E1-ADD5-3F59EE9209D4}" type="pres">
      <dgm:prSet presAssocID="{1FEE4A21-0979-4799-A378-9746B5F7FE1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3242-A432-49A4-AE94-EFE472D06BD7}" type="pres">
      <dgm:prSet presAssocID="{A3910B52-4FA7-45B6-AC90-818EE409F6B6}" presName="spacer" presStyleCnt="0"/>
      <dgm:spPr/>
    </dgm:pt>
    <dgm:pt modelId="{B6AEF2C4-858F-466A-A6D6-5BD1A9D62027}" type="pres">
      <dgm:prSet presAssocID="{73BD4FAA-166B-45E0-B089-7565C3F74D48}" presName="comp" presStyleCnt="0"/>
      <dgm:spPr/>
    </dgm:pt>
    <dgm:pt modelId="{5D486A01-A652-4083-AC47-0BC05B3E3F49}" type="pres">
      <dgm:prSet presAssocID="{73BD4FAA-166B-45E0-B089-7565C3F74D48}" presName="box" presStyleLbl="node1" presStyleIdx="3" presStyleCnt="5" custLinFactNeighborX="-991" custLinFactNeighborY="3792"/>
      <dgm:spPr/>
      <dgm:t>
        <a:bodyPr/>
        <a:lstStyle/>
        <a:p>
          <a:endParaRPr lang="ru-RU"/>
        </a:p>
      </dgm:t>
    </dgm:pt>
    <dgm:pt modelId="{AC47C164-2066-4658-B29F-F67A2CCD1CFC}" type="pres">
      <dgm:prSet presAssocID="{73BD4FAA-166B-45E0-B089-7565C3F74D48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54D84D-D304-489C-9385-BC0E4DBEB3F6}" type="pres">
      <dgm:prSet presAssocID="{73BD4FAA-166B-45E0-B089-7565C3F74D4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864A2-46D0-4A64-969E-0F4674807CF0}" type="pres">
      <dgm:prSet presAssocID="{EBAF70C3-815B-4F9A-BE97-7BF83F1B34FA}" presName="spacer" presStyleCnt="0"/>
      <dgm:spPr/>
    </dgm:pt>
    <dgm:pt modelId="{C2F93AF5-6712-4291-8A88-3C0A034C8D8A}" type="pres">
      <dgm:prSet presAssocID="{F4FA9113-70E5-4E8D-A2BB-8DF6F2377482}" presName="comp" presStyleCnt="0"/>
      <dgm:spPr/>
    </dgm:pt>
    <dgm:pt modelId="{A2204CFB-D2D8-4DC4-8B29-BD326A78D691}" type="pres">
      <dgm:prSet presAssocID="{F4FA9113-70E5-4E8D-A2BB-8DF6F2377482}" presName="box" presStyleLbl="node1" presStyleIdx="4" presStyleCnt="5"/>
      <dgm:spPr/>
      <dgm:t>
        <a:bodyPr/>
        <a:lstStyle/>
        <a:p>
          <a:endParaRPr lang="ru-RU"/>
        </a:p>
      </dgm:t>
    </dgm:pt>
    <dgm:pt modelId="{F2D2EC4E-C26D-4B8A-A69D-54584CB82E18}" type="pres">
      <dgm:prSet presAssocID="{F4FA9113-70E5-4E8D-A2BB-8DF6F2377482}" presName="img" presStyleLbl="fgImgPlace1" presStyleIdx="4" presStyleCnt="5" custScaleX="79662" custScaleY="10542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284160-8E82-4F86-8B8F-C4CC995BD05E}" type="pres">
      <dgm:prSet presAssocID="{F4FA9113-70E5-4E8D-A2BB-8DF6F237748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0CEB48-C0C4-4AAD-A5D7-B504CF7195D0}" type="presOf" srcId="{BA8C4FDD-3162-4BFE-8AE7-98E1305A3391}" destId="{4131FE5C-2C21-4C41-9700-ED44C99E1C46}" srcOrd="1" destOrd="0" presId="urn:microsoft.com/office/officeart/2005/8/layout/vList4#1"/>
    <dgm:cxn modelId="{67893A07-9239-403A-B0EB-72E53DDC1ECC}" srcId="{36ED793B-D56B-4710-90B0-C2ECB1C3FA6F}" destId="{73BD4FAA-166B-45E0-B089-7565C3F74D48}" srcOrd="3" destOrd="0" parTransId="{401167EA-AC09-4E85-AF46-47BCEC683881}" sibTransId="{EBAF70C3-815B-4F9A-BE97-7BF83F1B34FA}"/>
    <dgm:cxn modelId="{5DC3E24B-0062-4F45-806F-7644741DC1BD}" type="presOf" srcId="{1FEE4A21-0979-4799-A378-9746B5F7FE15}" destId="{229AC7F9-FDC6-4105-A56E-A3C85C90BD1D}" srcOrd="0" destOrd="0" presId="urn:microsoft.com/office/officeart/2005/8/layout/vList4#1"/>
    <dgm:cxn modelId="{D4879E66-23E8-4F3E-9E66-7BC68011E4CD}" type="presOf" srcId="{1FEE4A21-0979-4799-A378-9746B5F7FE15}" destId="{81FE425B-3BFC-44E1-ADD5-3F59EE9209D4}" srcOrd="1" destOrd="0" presId="urn:microsoft.com/office/officeart/2005/8/layout/vList4#1"/>
    <dgm:cxn modelId="{BD5296A6-5067-470C-B62D-20FF7546D494}" srcId="{36ED793B-D56B-4710-90B0-C2ECB1C3FA6F}" destId="{F4FA9113-70E5-4E8D-A2BB-8DF6F2377482}" srcOrd="4" destOrd="0" parTransId="{B42AA1F0-A691-4914-85D6-7477DAF3E59D}" sibTransId="{DAE649FD-2E7E-46BB-81B0-BB2F00CA4FA6}"/>
    <dgm:cxn modelId="{10383B80-F5C4-471D-AAB1-7A31E6B7DCE7}" type="presOf" srcId="{BA8C4FDD-3162-4BFE-8AE7-98E1305A3391}" destId="{07B2F26A-04C8-430E-8FDF-0B8E967ED911}" srcOrd="0" destOrd="0" presId="urn:microsoft.com/office/officeart/2005/8/layout/vList4#1"/>
    <dgm:cxn modelId="{DD53E267-65FE-4A70-8421-A83BE25A5EF1}" type="presOf" srcId="{73BD4FAA-166B-45E0-B089-7565C3F74D48}" destId="{5D486A01-A652-4083-AC47-0BC05B3E3F49}" srcOrd="0" destOrd="0" presId="urn:microsoft.com/office/officeart/2005/8/layout/vList4#1"/>
    <dgm:cxn modelId="{4D4B315D-4465-4812-A2EA-20EE37B6910C}" srcId="{36ED793B-D56B-4710-90B0-C2ECB1C3FA6F}" destId="{1FEE4A21-0979-4799-A378-9746B5F7FE15}" srcOrd="2" destOrd="0" parTransId="{2AAFBE8D-8E39-427A-8D07-2EB9E81FB515}" sibTransId="{A3910B52-4FA7-45B6-AC90-818EE409F6B6}"/>
    <dgm:cxn modelId="{77DE24A0-2312-4847-A278-2B7A0582B103}" srcId="{36ED793B-D56B-4710-90B0-C2ECB1C3FA6F}" destId="{C5833392-FCE6-4CF2-8C13-89ADE9A20817}" srcOrd="1" destOrd="0" parTransId="{82A9DCA4-BE07-4460-AE1C-F7AA2443B7F1}" sibTransId="{E890B42D-F53A-4868-B9C1-DC03D3762026}"/>
    <dgm:cxn modelId="{74AA288C-4B02-4A22-87B3-58E20C70CA43}" srcId="{36ED793B-D56B-4710-90B0-C2ECB1C3FA6F}" destId="{BA8C4FDD-3162-4BFE-8AE7-98E1305A3391}" srcOrd="0" destOrd="0" parTransId="{2F0C4621-1410-4C7A-AA48-E7ACC3F22128}" sibTransId="{4814068C-F066-47AE-989D-232575E67BDA}"/>
    <dgm:cxn modelId="{72E9E8AD-CB2B-4A07-A7EE-1CFDECCDD624}" type="presOf" srcId="{36ED793B-D56B-4710-90B0-C2ECB1C3FA6F}" destId="{60966CDD-E8D8-44F1-850D-8379C246568C}" srcOrd="0" destOrd="0" presId="urn:microsoft.com/office/officeart/2005/8/layout/vList4#1"/>
    <dgm:cxn modelId="{AF13EAEF-5B37-47BA-AE09-B928E2C88B18}" type="presOf" srcId="{73BD4FAA-166B-45E0-B089-7565C3F74D48}" destId="{4654D84D-D304-489C-9385-BC0E4DBEB3F6}" srcOrd="1" destOrd="0" presId="urn:microsoft.com/office/officeart/2005/8/layout/vList4#1"/>
    <dgm:cxn modelId="{0D29ACC2-B23B-434F-A18A-204354DD2D3A}" type="presOf" srcId="{F4FA9113-70E5-4E8D-A2BB-8DF6F2377482}" destId="{A2204CFB-D2D8-4DC4-8B29-BD326A78D691}" srcOrd="0" destOrd="0" presId="urn:microsoft.com/office/officeart/2005/8/layout/vList4#1"/>
    <dgm:cxn modelId="{CA6CFEB7-6372-4620-B272-965ACCDB58B6}" type="presOf" srcId="{C5833392-FCE6-4CF2-8C13-89ADE9A20817}" destId="{26A5B4D8-DFCE-4935-9B92-D9BABFDC2555}" srcOrd="1" destOrd="0" presId="urn:microsoft.com/office/officeart/2005/8/layout/vList4#1"/>
    <dgm:cxn modelId="{B65FD4F9-70E4-4B32-9B56-762B89047A04}" type="presOf" srcId="{C5833392-FCE6-4CF2-8C13-89ADE9A20817}" destId="{BB81C0B5-EC79-44C8-A712-59A49082A51A}" srcOrd="0" destOrd="0" presId="urn:microsoft.com/office/officeart/2005/8/layout/vList4#1"/>
    <dgm:cxn modelId="{A9C8E493-563E-4ABA-B536-E93F8FF096A7}" type="presOf" srcId="{F4FA9113-70E5-4E8D-A2BB-8DF6F2377482}" destId="{BE284160-8E82-4F86-8B8F-C4CC995BD05E}" srcOrd="1" destOrd="0" presId="urn:microsoft.com/office/officeart/2005/8/layout/vList4#1"/>
    <dgm:cxn modelId="{58C5908F-4537-4789-9741-C7740BD0361D}" type="presParOf" srcId="{60966CDD-E8D8-44F1-850D-8379C246568C}" destId="{61E302D3-619A-45E1-918A-64D298598910}" srcOrd="0" destOrd="0" presId="urn:microsoft.com/office/officeart/2005/8/layout/vList4#1"/>
    <dgm:cxn modelId="{8E5DC34D-358D-4420-9D5B-0674C45A7107}" type="presParOf" srcId="{61E302D3-619A-45E1-918A-64D298598910}" destId="{07B2F26A-04C8-430E-8FDF-0B8E967ED911}" srcOrd="0" destOrd="0" presId="urn:microsoft.com/office/officeart/2005/8/layout/vList4#1"/>
    <dgm:cxn modelId="{7C841E76-8BC2-4FB0-9A76-0D3630B2D2FE}" type="presParOf" srcId="{61E302D3-619A-45E1-918A-64D298598910}" destId="{262211DF-9C4D-485D-AEB9-EBD7CA942D7C}" srcOrd="1" destOrd="0" presId="urn:microsoft.com/office/officeart/2005/8/layout/vList4#1"/>
    <dgm:cxn modelId="{21456D5B-582C-4AC3-8ADC-620219133599}" type="presParOf" srcId="{61E302D3-619A-45E1-918A-64D298598910}" destId="{4131FE5C-2C21-4C41-9700-ED44C99E1C46}" srcOrd="2" destOrd="0" presId="urn:microsoft.com/office/officeart/2005/8/layout/vList4#1"/>
    <dgm:cxn modelId="{A3CD69FA-8249-4530-8085-7F955E9CEA14}" type="presParOf" srcId="{60966CDD-E8D8-44F1-850D-8379C246568C}" destId="{6E26F21F-AE25-4FF8-B1A9-EF3520E61BEF}" srcOrd="1" destOrd="0" presId="urn:microsoft.com/office/officeart/2005/8/layout/vList4#1"/>
    <dgm:cxn modelId="{8CAB0CD6-B2B0-4DFE-B124-BFAF9D438B29}" type="presParOf" srcId="{60966CDD-E8D8-44F1-850D-8379C246568C}" destId="{232AD59E-0EB5-4879-A094-AAC44F79E667}" srcOrd="2" destOrd="0" presId="urn:microsoft.com/office/officeart/2005/8/layout/vList4#1"/>
    <dgm:cxn modelId="{7AF5987D-90A8-4511-9894-34BB650E1AAC}" type="presParOf" srcId="{232AD59E-0EB5-4879-A094-AAC44F79E667}" destId="{BB81C0B5-EC79-44C8-A712-59A49082A51A}" srcOrd="0" destOrd="0" presId="urn:microsoft.com/office/officeart/2005/8/layout/vList4#1"/>
    <dgm:cxn modelId="{F2CC90B1-29A2-45D8-9AE1-833271CB1CC2}" type="presParOf" srcId="{232AD59E-0EB5-4879-A094-AAC44F79E667}" destId="{9A9F5F73-5E0F-4D1A-9E05-3703C5B2A896}" srcOrd="1" destOrd="0" presId="urn:microsoft.com/office/officeart/2005/8/layout/vList4#1"/>
    <dgm:cxn modelId="{4050A6DF-2E0B-4916-AD11-3DA2017BA9F4}" type="presParOf" srcId="{232AD59E-0EB5-4879-A094-AAC44F79E667}" destId="{26A5B4D8-DFCE-4935-9B92-D9BABFDC2555}" srcOrd="2" destOrd="0" presId="urn:microsoft.com/office/officeart/2005/8/layout/vList4#1"/>
    <dgm:cxn modelId="{4D47C8AD-75DE-40AB-A97F-CBD9095221A4}" type="presParOf" srcId="{60966CDD-E8D8-44F1-850D-8379C246568C}" destId="{08218A3E-43D3-47CC-B19C-A16C56626EBC}" srcOrd="3" destOrd="0" presId="urn:microsoft.com/office/officeart/2005/8/layout/vList4#1"/>
    <dgm:cxn modelId="{BE232E70-EFA0-49E3-9820-0CD0C1BC0E59}" type="presParOf" srcId="{60966CDD-E8D8-44F1-850D-8379C246568C}" destId="{B7B67CC7-91C5-41BF-B020-709FF2B067A4}" srcOrd="4" destOrd="0" presId="urn:microsoft.com/office/officeart/2005/8/layout/vList4#1"/>
    <dgm:cxn modelId="{2566E032-6DB8-4BE6-9F4E-4DC6A21976B3}" type="presParOf" srcId="{B7B67CC7-91C5-41BF-B020-709FF2B067A4}" destId="{229AC7F9-FDC6-4105-A56E-A3C85C90BD1D}" srcOrd="0" destOrd="0" presId="urn:microsoft.com/office/officeart/2005/8/layout/vList4#1"/>
    <dgm:cxn modelId="{09147982-2E59-4BDE-8F74-90D3964D994D}" type="presParOf" srcId="{B7B67CC7-91C5-41BF-B020-709FF2B067A4}" destId="{BE45A096-8753-4E62-9D50-3AC5E7C48D2B}" srcOrd="1" destOrd="0" presId="urn:microsoft.com/office/officeart/2005/8/layout/vList4#1"/>
    <dgm:cxn modelId="{47E8A095-4E21-4C00-851D-4E992316CF91}" type="presParOf" srcId="{B7B67CC7-91C5-41BF-B020-709FF2B067A4}" destId="{81FE425B-3BFC-44E1-ADD5-3F59EE9209D4}" srcOrd="2" destOrd="0" presId="urn:microsoft.com/office/officeart/2005/8/layout/vList4#1"/>
    <dgm:cxn modelId="{37E5ACED-BD7F-49DF-92F3-8393DEDB4C0A}" type="presParOf" srcId="{60966CDD-E8D8-44F1-850D-8379C246568C}" destId="{8DC63242-A432-49A4-AE94-EFE472D06BD7}" srcOrd="5" destOrd="0" presId="urn:microsoft.com/office/officeart/2005/8/layout/vList4#1"/>
    <dgm:cxn modelId="{33EBC9C2-1C67-4EEC-8C32-A672F3069ED0}" type="presParOf" srcId="{60966CDD-E8D8-44F1-850D-8379C246568C}" destId="{B6AEF2C4-858F-466A-A6D6-5BD1A9D62027}" srcOrd="6" destOrd="0" presId="urn:microsoft.com/office/officeart/2005/8/layout/vList4#1"/>
    <dgm:cxn modelId="{8DD6B763-A36F-48B4-A087-6A05B7367A2A}" type="presParOf" srcId="{B6AEF2C4-858F-466A-A6D6-5BD1A9D62027}" destId="{5D486A01-A652-4083-AC47-0BC05B3E3F49}" srcOrd="0" destOrd="0" presId="urn:microsoft.com/office/officeart/2005/8/layout/vList4#1"/>
    <dgm:cxn modelId="{4DFC30D2-99C4-4CE5-9060-2A43B7CAD9E1}" type="presParOf" srcId="{B6AEF2C4-858F-466A-A6D6-5BD1A9D62027}" destId="{AC47C164-2066-4658-B29F-F67A2CCD1CFC}" srcOrd="1" destOrd="0" presId="urn:microsoft.com/office/officeart/2005/8/layout/vList4#1"/>
    <dgm:cxn modelId="{650D78AB-9156-4ED1-97B2-E7B9175BDE3A}" type="presParOf" srcId="{B6AEF2C4-858F-466A-A6D6-5BD1A9D62027}" destId="{4654D84D-D304-489C-9385-BC0E4DBEB3F6}" srcOrd="2" destOrd="0" presId="urn:microsoft.com/office/officeart/2005/8/layout/vList4#1"/>
    <dgm:cxn modelId="{8E4628D8-FE6B-468D-A3B8-70A1E496D67B}" type="presParOf" srcId="{60966CDD-E8D8-44F1-850D-8379C246568C}" destId="{3A8864A2-46D0-4A64-969E-0F4674807CF0}" srcOrd="7" destOrd="0" presId="urn:microsoft.com/office/officeart/2005/8/layout/vList4#1"/>
    <dgm:cxn modelId="{62A2FA98-D398-470A-90F4-C94D9BC77864}" type="presParOf" srcId="{60966CDD-E8D8-44F1-850D-8379C246568C}" destId="{C2F93AF5-6712-4291-8A88-3C0A034C8D8A}" srcOrd="8" destOrd="0" presId="urn:microsoft.com/office/officeart/2005/8/layout/vList4#1"/>
    <dgm:cxn modelId="{A501ECDC-495A-4B73-BA94-3B25621EC044}" type="presParOf" srcId="{C2F93AF5-6712-4291-8A88-3C0A034C8D8A}" destId="{A2204CFB-D2D8-4DC4-8B29-BD326A78D691}" srcOrd="0" destOrd="0" presId="urn:microsoft.com/office/officeart/2005/8/layout/vList4#1"/>
    <dgm:cxn modelId="{48532C98-9777-46BF-847C-C68EED5B88DF}" type="presParOf" srcId="{C2F93AF5-6712-4291-8A88-3C0A034C8D8A}" destId="{F2D2EC4E-C26D-4B8A-A69D-54584CB82E18}" srcOrd="1" destOrd="0" presId="urn:microsoft.com/office/officeart/2005/8/layout/vList4#1"/>
    <dgm:cxn modelId="{DB1F0DD4-F01B-431E-AE93-535789748864}" type="presParOf" srcId="{C2F93AF5-6712-4291-8A88-3C0A034C8D8A}" destId="{BE284160-8E82-4F86-8B8F-C4CC995BD05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D793B-D56B-4710-90B0-C2ECB1C3FA6F}" type="doc">
      <dgm:prSet loTypeId="urn:microsoft.com/office/officeart/2005/8/layout/vList4#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C4FDD-3162-4BFE-8AE7-98E1305A3391}">
      <dgm:prSet phldrT="[Текст]" custT="1"/>
      <dgm:spPr>
        <a:solidFill>
          <a:srgbClr val="E4E3BF"/>
        </a:solidFill>
        <a:ln>
          <a:solidFill>
            <a:srgbClr val="F5DA77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Общегосударственные вопросы</a:t>
          </a:r>
        </a:p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                4 393,9   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C4621-1410-4C7A-AA48-E7ACC3F22128}" type="parTrans" cxnId="{74AA288C-4B02-4A22-87B3-58E20C70CA43}">
      <dgm:prSet/>
      <dgm:spPr/>
      <dgm:t>
        <a:bodyPr/>
        <a:lstStyle/>
        <a:p>
          <a:endParaRPr lang="ru-RU"/>
        </a:p>
      </dgm:t>
    </dgm:pt>
    <dgm:pt modelId="{4814068C-F066-47AE-989D-232575E67BDA}" type="sibTrans" cxnId="{74AA288C-4B02-4A22-87B3-58E20C70CA43}">
      <dgm:prSet/>
      <dgm:spPr/>
      <dgm:t>
        <a:bodyPr/>
        <a:lstStyle/>
        <a:p>
          <a:endParaRPr lang="ru-RU"/>
        </a:p>
      </dgm:t>
    </dgm:pt>
    <dgm:pt modelId="{C5833392-FCE6-4CF2-8C13-89ADE9A20817}">
      <dgm:prSet phldrT="[Текст]" custT="1"/>
      <dgm:spPr>
        <a:solidFill>
          <a:srgbClr val="E7AF85"/>
        </a:solidFill>
      </dgm:spPr>
      <dgm:t>
        <a:bodyPr/>
        <a:lstStyle/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оборона 191,3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9DCA4-BE07-4460-AE1C-F7AA2443B7F1}" type="parTrans" cxnId="{77DE24A0-2312-4847-A278-2B7A0582B103}">
      <dgm:prSet/>
      <dgm:spPr/>
      <dgm:t>
        <a:bodyPr/>
        <a:lstStyle/>
        <a:p>
          <a:endParaRPr lang="ru-RU"/>
        </a:p>
      </dgm:t>
    </dgm:pt>
    <dgm:pt modelId="{E890B42D-F53A-4868-B9C1-DC03D3762026}" type="sibTrans" cxnId="{77DE24A0-2312-4847-A278-2B7A0582B103}">
      <dgm:prSet/>
      <dgm:spPr/>
      <dgm:t>
        <a:bodyPr/>
        <a:lstStyle/>
        <a:p>
          <a:endParaRPr lang="ru-RU"/>
        </a:p>
      </dgm:t>
    </dgm:pt>
    <dgm:pt modelId="{1FEE4A21-0979-4799-A378-9746B5F7FE15}">
      <dgm:prSet phldrT="[Текст]" custT="1"/>
      <dgm:spPr>
        <a:solidFill>
          <a:srgbClr val="F5DA77"/>
        </a:solidFill>
      </dgm:spPr>
      <dgm:t>
        <a:bodyPr/>
        <a:lstStyle/>
        <a:p>
          <a:r>
            <a: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                  51,0</a:t>
          </a:r>
          <a:endParaRPr lang="ru-RU" sz="15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AFBE8D-8E39-427A-8D07-2EB9E81FB515}" type="parTrans" cxnId="{4D4B315D-4465-4812-A2EA-20EE37B6910C}">
      <dgm:prSet/>
      <dgm:spPr/>
      <dgm:t>
        <a:bodyPr/>
        <a:lstStyle/>
        <a:p>
          <a:endParaRPr lang="ru-RU"/>
        </a:p>
      </dgm:t>
    </dgm:pt>
    <dgm:pt modelId="{A3910B52-4FA7-45B6-AC90-818EE409F6B6}" type="sibTrans" cxnId="{4D4B315D-4465-4812-A2EA-20EE37B6910C}">
      <dgm:prSet/>
      <dgm:spPr/>
      <dgm:t>
        <a:bodyPr/>
        <a:lstStyle/>
        <a:p>
          <a:endParaRPr lang="ru-RU"/>
        </a:p>
      </dgm:t>
    </dgm:pt>
    <dgm:pt modelId="{F4FA9113-70E5-4E8D-A2BB-8DF6F237748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Жилищно- коммунальное хозяйство </a:t>
          </a:r>
        </a:p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2 010,5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AA1F0-A691-4914-85D6-7477DAF3E59D}" type="parTrans" cxnId="{BD5296A6-5067-470C-B62D-20FF7546D494}">
      <dgm:prSet/>
      <dgm:spPr/>
      <dgm:t>
        <a:bodyPr/>
        <a:lstStyle/>
        <a:p>
          <a:endParaRPr lang="ru-RU"/>
        </a:p>
      </dgm:t>
    </dgm:pt>
    <dgm:pt modelId="{DAE649FD-2E7E-46BB-81B0-BB2F00CA4FA6}" type="sibTrans" cxnId="{BD5296A6-5067-470C-B62D-20FF7546D494}">
      <dgm:prSet/>
      <dgm:spPr/>
      <dgm:t>
        <a:bodyPr/>
        <a:lstStyle/>
        <a:p>
          <a:endParaRPr lang="ru-RU"/>
        </a:p>
      </dgm:t>
    </dgm:pt>
    <dgm:pt modelId="{B2DB2C73-5DCB-4C5B-A06E-F05EA3219B2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Культура, кинематография                                             4 519,9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96230B-C237-4EB8-9272-2BAE501F3D52}" type="parTrans" cxnId="{1AD1EF86-1281-4A31-AA4D-9D6DDE889638}">
      <dgm:prSet/>
      <dgm:spPr/>
      <dgm:t>
        <a:bodyPr/>
        <a:lstStyle/>
        <a:p>
          <a:endParaRPr lang="ru-RU"/>
        </a:p>
      </dgm:t>
    </dgm:pt>
    <dgm:pt modelId="{78C2E268-E3E2-4D69-B9A0-6986C4B8E1A3}" type="sibTrans" cxnId="{1AD1EF86-1281-4A31-AA4D-9D6DDE889638}">
      <dgm:prSet/>
      <dgm:spPr/>
      <dgm:t>
        <a:bodyPr/>
        <a:lstStyle/>
        <a:p>
          <a:endParaRPr lang="ru-RU"/>
        </a:p>
      </dgm:t>
    </dgm:pt>
    <dgm:pt modelId="{10C9B0EC-6669-4A40-8E97-EFF833B004DD}">
      <dgm:prSet custT="1"/>
      <dgm:spPr>
        <a:solidFill>
          <a:srgbClr val="EEFD95"/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 5,0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61D363-E230-46FE-912F-634B30053FD5}" type="parTrans" cxnId="{E982CAFA-384F-47C1-BF21-DABEEBBB75F2}">
      <dgm:prSet/>
      <dgm:spPr/>
      <dgm:t>
        <a:bodyPr/>
        <a:lstStyle/>
        <a:p>
          <a:endParaRPr lang="ru-RU"/>
        </a:p>
      </dgm:t>
    </dgm:pt>
    <dgm:pt modelId="{1AA6925F-4AF6-45BF-B94A-018369A609E2}" type="sibTrans" cxnId="{E982CAFA-384F-47C1-BF21-DABEEBBB75F2}">
      <dgm:prSet/>
      <dgm:spPr/>
      <dgm:t>
        <a:bodyPr/>
        <a:lstStyle/>
        <a:p>
          <a:endParaRPr lang="ru-RU"/>
        </a:p>
      </dgm:t>
    </dgm:pt>
    <dgm:pt modelId="{60966CDD-E8D8-44F1-850D-8379C246568C}" type="pres">
      <dgm:prSet presAssocID="{36ED793B-D56B-4710-90B0-C2ECB1C3FA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302D3-619A-45E1-918A-64D298598910}" type="pres">
      <dgm:prSet presAssocID="{BA8C4FDD-3162-4BFE-8AE7-98E1305A3391}" presName="comp" presStyleCnt="0"/>
      <dgm:spPr/>
      <dgm:t>
        <a:bodyPr/>
        <a:lstStyle/>
        <a:p>
          <a:endParaRPr lang="ru-RU"/>
        </a:p>
      </dgm:t>
    </dgm:pt>
    <dgm:pt modelId="{07B2F26A-04C8-430E-8FDF-0B8E967ED911}" type="pres">
      <dgm:prSet presAssocID="{BA8C4FDD-3162-4BFE-8AE7-98E1305A3391}" presName="box" presStyleLbl="node1" presStyleIdx="0" presStyleCnt="6" custScaleX="96355" custScaleY="29634" custLinFactNeighborX="753"/>
      <dgm:spPr/>
      <dgm:t>
        <a:bodyPr/>
        <a:lstStyle/>
        <a:p>
          <a:endParaRPr lang="ru-RU"/>
        </a:p>
      </dgm:t>
    </dgm:pt>
    <dgm:pt modelId="{262211DF-9C4D-485D-AEB9-EBD7CA942D7C}" type="pres">
      <dgm:prSet presAssocID="{BA8C4FDD-3162-4BFE-8AE7-98E1305A3391}" presName="img" presStyleLbl="fgImgPlace1" presStyleIdx="0" presStyleCnt="6" custScaleX="106557" custScaleY="54347" custLinFactNeighborX="-122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31FE5C-2C21-4C41-9700-ED44C99E1C46}" type="pres">
      <dgm:prSet presAssocID="{BA8C4FDD-3162-4BFE-8AE7-98E1305A339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6F21F-AE25-4FF8-B1A9-EF3520E61BEF}" type="pres">
      <dgm:prSet presAssocID="{4814068C-F066-47AE-989D-232575E67BDA}" presName="spacer" presStyleCnt="0"/>
      <dgm:spPr/>
      <dgm:t>
        <a:bodyPr/>
        <a:lstStyle/>
        <a:p>
          <a:endParaRPr lang="ru-RU"/>
        </a:p>
      </dgm:t>
    </dgm:pt>
    <dgm:pt modelId="{232AD59E-0EB5-4879-A094-AAC44F79E667}" type="pres">
      <dgm:prSet presAssocID="{C5833392-FCE6-4CF2-8C13-89ADE9A20817}" presName="comp" presStyleCnt="0"/>
      <dgm:spPr/>
      <dgm:t>
        <a:bodyPr/>
        <a:lstStyle/>
        <a:p>
          <a:endParaRPr lang="ru-RU"/>
        </a:p>
      </dgm:t>
    </dgm:pt>
    <dgm:pt modelId="{BB81C0B5-EC79-44C8-A712-59A49082A51A}" type="pres">
      <dgm:prSet presAssocID="{C5833392-FCE6-4CF2-8C13-89ADE9A20817}" presName="box" presStyleLbl="node1" presStyleIdx="1" presStyleCnt="6" custScaleX="96355" custScaleY="33620" custLinFactNeighborX="753" custLinFactNeighborY="-21149"/>
      <dgm:spPr/>
      <dgm:t>
        <a:bodyPr/>
        <a:lstStyle/>
        <a:p>
          <a:endParaRPr lang="ru-RU"/>
        </a:p>
      </dgm:t>
    </dgm:pt>
    <dgm:pt modelId="{9A9F5F73-5E0F-4D1A-9E05-3703C5B2A896}" type="pres">
      <dgm:prSet presAssocID="{C5833392-FCE6-4CF2-8C13-89ADE9A20817}" presName="img" presStyleLbl="fgImgPlace1" presStyleIdx="1" presStyleCnt="6" custScaleX="106557" custScaleY="57272" custLinFactNeighborX="-12290" custLinFactNeighborY="-144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A5B4D8-DFCE-4935-9B92-D9BABFDC2555}" type="pres">
      <dgm:prSet presAssocID="{C5833392-FCE6-4CF2-8C13-89ADE9A2081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18A3E-43D3-47CC-B19C-A16C56626EBC}" type="pres">
      <dgm:prSet presAssocID="{E890B42D-F53A-4868-B9C1-DC03D3762026}" presName="spacer" presStyleCnt="0"/>
      <dgm:spPr/>
      <dgm:t>
        <a:bodyPr/>
        <a:lstStyle/>
        <a:p>
          <a:endParaRPr lang="ru-RU"/>
        </a:p>
      </dgm:t>
    </dgm:pt>
    <dgm:pt modelId="{B7B67CC7-91C5-41BF-B020-709FF2B067A4}" type="pres">
      <dgm:prSet presAssocID="{1FEE4A21-0979-4799-A378-9746B5F7FE15}" presName="comp" presStyleCnt="0"/>
      <dgm:spPr/>
      <dgm:t>
        <a:bodyPr/>
        <a:lstStyle/>
        <a:p>
          <a:endParaRPr lang="ru-RU"/>
        </a:p>
      </dgm:t>
    </dgm:pt>
    <dgm:pt modelId="{229AC7F9-FDC6-4105-A56E-A3C85C90BD1D}" type="pres">
      <dgm:prSet presAssocID="{1FEE4A21-0979-4799-A378-9746B5F7FE15}" presName="box" presStyleLbl="node1" presStyleIdx="2" presStyleCnt="6" custScaleX="96355" custScaleY="54320" custLinFactNeighborX="753" custLinFactNeighborY="-34067"/>
      <dgm:spPr/>
      <dgm:t>
        <a:bodyPr/>
        <a:lstStyle/>
        <a:p>
          <a:endParaRPr lang="ru-RU"/>
        </a:p>
      </dgm:t>
    </dgm:pt>
    <dgm:pt modelId="{BE45A096-8753-4E62-9D50-3AC5E7C48D2B}" type="pres">
      <dgm:prSet presAssocID="{1FEE4A21-0979-4799-A378-9746B5F7FE15}" presName="img" presStyleLbl="fgImgPlace1" presStyleIdx="2" presStyleCnt="6" custScaleX="100000" custScaleY="68078" custLinFactNeighborX="-12290" custLinFactNeighborY="-2896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FE425B-3BFC-44E1-ADD5-3F59EE9209D4}" type="pres">
      <dgm:prSet presAssocID="{1FEE4A21-0979-4799-A378-9746B5F7FE1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3242-A432-49A4-AE94-EFE472D06BD7}" type="pres">
      <dgm:prSet presAssocID="{A3910B52-4FA7-45B6-AC90-818EE409F6B6}" presName="spacer" presStyleCnt="0"/>
      <dgm:spPr/>
      <dgm:t>
        <a:bodyPr/>
        <a:lstStyle/>
        <a:p>
          <a:endParaRPr lang="ru-RU"/>
        </a:p>
      </dgm:t>
    </dgm:pt>
    <dgm:pt modelId="{C2F93AF5-6712-4291-8A88-3C0A034C8D8A}" type="pres">
      <dgm:prSet presAssocID="{F4FA9113-70E5-4E8D-A2BB-8DF6F2377482}" presName="comp" presStyleCnt="0"/>
      <dgm:spPr/>
      <dgm:t>
        <a:bodyPr/>
        <a:lstStyle/>
        <a:p>
          <a:endParaRPr lang="ru-RU"/>
        </a:p>
      </dgm:t>
    </dgm:pt>
    <dgm:pt modelId="{A2204CFB-D2D8-4DC4-8B29-BD326A78D691}" type="pres">
      <dgm:prSet presAssocID="{F4FA9113-70E5-4E8D-A2BB-8DF6F2377482}" presName="box" presStyleLbl="node1" presStyleIdx="3" presStyleCnt="6" custScaleX="97005" custScaleY="37656" custLinFactNeighborX="753" custLinFactNeighborY="10264"/>
      <dgm:spPr/>
      <dgm:t>
        <a:bodyPr/>
        <a:lstStyle/>
        <a:p>
          <a:endParaRPr lang="ru-RU"/>
        </a:p>
      </dgm:t>
    </dgm:pt>
    <dgm:pt modelId="{F2D2EC4E-C26D-4B8A-A69D-54584CB82E18}" type="pres">
      <dgm:prSet presAssocID="{F4FA9113-70E5-4E8D-A2BB-8DF6F2377482}" presName="img" presStyleLbl="fgImgPlace1" presStyleIdx="3" presStyleCnt="6" custScaleX="106557" custScaleY="69088" custLinFactNeighborX="-9750" custLinFactNeighborY="-44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284160-8E82-4F86-8B8F-C4CC995BD05E}" type="pres">
      <dgm:prSet presAssocID="{F4FA9113-70E5-4E8D-A2BB-8DF6F2377482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711C9-7F97-43CB-B31D-8C55246D71D8}" type="pres">
      <dgm:prSet presAssocID="{DAE649FD-2E7E-46BB-81B0-BB2F00CA4FA6}" presName="spacer" presStyleCnt="0"/>
      <dgm:spPr/>
      <dgm:t>
        <a:bodyPr/>
        <a:lstStyle/>
        <a:p>
          <a:endParaRPr lang="ru-RU"/>
        </a:p>
      </dgm:t>
    </dgm:pt>
    <dgm:pt modelId="{22CEED1B-86C6-45D5-870E-A7861AE86336}" type="pres">
      <dgm:prSet presAssocID="{B2DB2C73-5DCB-4C5B-A06E-F05EA3219B28}" presName="comp" presStyleCnt="0"/>
      <dgm:spPr/>
      <dgm:t>
        <a:bodyPr/>
        <a:lstStyle/>
        <a:p>
          <a:endParaRPr lang="ru-RU"/>
        </a:p>
      </dgm:t>
    </dgm:pt>
    <dgm:pt modelId="{4E997FA9-E730-4EEC-9C01-08CF1374B41F}" type="pres">
      <dgm:prSet presAssocID="{B2DB2C73-5DCB-4C5B-A06E-F05EA3219B28}" presName="box" presStyleLbl="node1" presStyleIdx="4" presStyleCnt="6" custScaleY="50577" custLinFactNeighborX="-682" custLinFactNeighborY="-2531"/>
      <dgm:spPr/>
      <dgm:t>
        <a:bodyPr/>
        <a:lstStyle/>
        <a:p>
          <a:endParaRPr lang="ru-RU"/>
        </a:p>
      </dgm:t>
    </dgm:pt>
    <dgm:pt modelId="{A5B4C585-C694-41EE-A766-9BCAA5136C54}" type="pres">
      <dgm:prSet presAssocID="{B2DB2C73-5DCB-4C5B-A06E-F05EA3219B28}" presName="img" presStyleLbl="fgImgPlace1" presStyleIdx="4" presStyleCnt="6" custScaleX="103716" custScaleY="45306" custLinFactNeighborX="-14325" custLinFactNeighborY="-1161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973961-EEBE-46C0-85B8-EC93908BF727}" type="pres">
      <dgm:prSet presAssocID="{B2DB2C73-5DCB-4C5B-A06E-F05EA3219B28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62B12-BE63-4513-850B-5A66BEC594EE}" type="pres">
      <dgm:prSet presAssocID="{78C2E268-E3E2-4D69-B9A0-6986C4B8E1A3}" presName="spacer" presStyleCnt="0"/>
      <dgm:spPr/>
      <dgm:t>
        <a:bodyPr/>
        <a:lstStyle/>
        <a:p>
          <a:endParaRPr lang="ru-RU"/>
        </a:p>
      </dgm:t>
    </dgm:pt>
    <dgm:pt modelId="{E74E2F0D-999A-4717-A742-C571A414A599}" type="pres">
      <dgm:prSet presAssocID="{10C9B0EC-6669-4A40-8E97-EFF833B004DD}" presName="comp" presStyleCnt="0"/>
      <dgm:spPr/>
      <dgm:t>
        <a:bodyPr/>
        <a:lstStyle/>
        <a:p>
          <a:endParaRPr lang="ru-RU"/>
        </a:p>
      </dgm:t>
    </dgm:pt>
    <dgm:pt modelId="{3ED1D5AB-2F54-4142-B294-0F6067175A62}" type="pres">
      <dgm:prSet presAssocID="{10C9B0EC-6669-4A40-8E97-EFF833B004DD}" presName="box" presStyleLbl="node1" presStyleIdx="5" presStyleCnt="6" custScaleX="97034" custScaleY="37689" custLinFactNeighborX="1506" custLinFactNeighborY="-23202"/>
      <dgm:spPr/>
      <dgm:t>
        <a:bodyPr/>
        <a:lstStyle/>
        <a:p>
          <a:endParaRPr lang="ru-RU"/>
        </a:p>
      </dgm:t>
    </dgm:pt>
    <dgm:pt modelId="{B781102A-6475-45A0-8133-97EE2FCA814D}" type="pres">
      <dgm:prSet presAssocID="{10C9B0EC-6669-4A40-8E97-EFF833B004DD}" presName="img" presStyleLbl="fgImgPlace1" presStyleIdx="5" presStyleCnt="6" custScaleX="87769" custScaleY="49507" custLinFactNeighborX="-5694" custLinFactNeighborY="-3100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EF9567-3E32-4EF6-8E7D-CF950F6F6901}" type="pres">
      <dgm:prSet presAssocID="{10C9B0EC-6669-4A40-8E97-EFF833B004D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7965C0-6067-4AD9-96F3-AE75A52E088D}" type="presOf" srcId="{BA8C4FDD-3162-4BFE-8AE7-98E1305A3391}" destId="{4131FE5C-2C21-4C41-9700-ED44C99E1C46}" srcOrd="1" destOrd="0" presId="urn:microsoft.com/office/officeart/2005/8/layout/vList4#2"/>
    <dgm:cxn modelId="{BD5296A6-5067-470C-B62D-20FF7546D494}" srcId="{36ED793B-D56B-4710-90B0-C2ECB1C3FA6F}" destId="{F4FA9113-70E5-4E8D-A2BB-8DF6F2377482}" srcOrd="3" destOrd="0" parTransId="{B42AA1F0-A691-4914-85D6-7477DAF3E59D}" sibTransId="{DAE649FD-2E7E-46BB-81B0-BB2F00CA4FA6}"/>
    <dgm:cxn modelId="{4D4B315D-4465-4812-A2EA-20EE37B6910C}" srcId="{36ED793B-D56B-4710-90B0-C2ECB1C3FA6F}" destId="{1FEE4A21-0979-4799-A378-9746B5F7FE15}" srcOrd="2" destOrd="0" parTransId="{2AAFBE8D-8E39-427A-8D07-2EB9E81FB515}" sibTransId="{A3910B52-4FA7-45B6-AC90-818EE409F6B6}"/>
    <dgm:cxn modelId="{6AB032C4-3D3D-45D1-A529-759072098427}" type="presOf" srcId="{B2DB2C73-5DCB-4C5B-A06E-F05EA3219B28}" destId="{4E997FA9-E730-4EEC-9C01-08CF1374B41F}" srcOrd="0" destOrd="0" presId="urn:microsoft.com/office/officeart/2005/8/layout/vList4#2"/>
    <dgm:cxn modelId="{74AA288C-4B02-4A22-87B3-58E20C70CA43}" srcId="{36ED793B-D56B-4710-90B0-C2ECB1C3FA6F}" destId="{BA8C4FDD-3162-4BFE-8AE7-98E1305A3391}" srcOrd="0" destOrd="0" parTransId="{2F0C4621-1410-4C7A-AA48-E7ACC3F22128}" sibTransId="{4814068C-F066-47AE-989D-232575E67BDA}"/>
    <dgm:cxn modelId="{70248CA9-D8DD-4B74-B18E-D9535121E20A}" type="presOf" srcId="{B2DB2C73-5DCB-4C5B-A06E-F05EA3219B28}" destId="{0C973961-EEBE-46C0-85B8-EC93908BF727}" srcOrd="1" destOrd="0" presId="urn:microsoft.com/office/officeart/2005/8/layout/vList4#2"/>
    <dgm:cxn modelId="{8FF66849-33A5-42F4-9FAA-089214C230DE}" type="presOf" srcId="{10C9B0EC-6669-4A40-8E97-EFF833B004DD}" destId="{3ED1D5AB-2F54-4142-B294-0F6067175A62}" srcOrd="0" destOrd="0" presId="urn:microsoft.com/office/officeart/2005/8/layout/vList4#2"/>
    <dgm:cxn modelId="{C1216A47-E40E-4F15-A410-108E3E912DE3}" type="presOf" srcId="{36ED793B-D56B-4710-90B0-C2ECB1C3FA6F}" destId="{60966CDD-E8D8-44F1-850D-8379C246568C}" srcOrd="0" destOrd="0" presId="urn:microsoft.com/office/officeart/2005/8/layout/vList4#2"/>
    <dgm:cxn modelId="{C6A12253-BAA1-4596-AE80-2914D0294FEC}" type="presOf" srcId="{F4FA9113-70E5-4E8D-A2BB-8DF6F2377482}" destId="{BE284160-8E82-4F86-8B8F-C4CC995BD05E}" srcOrd="1" destOrd="0" presId="urn:microsoft.com/office/officeart/2005/8/layout/vList4#2"/>
    <dgm:cxn modelId="{792A2D23-5CB7-491E-B9D5-770842D4EFE3}" type="presOf" srcId="{F4FA9113-70E5-4E8D-A2BB-8DF6F2377482}" destId="{A2204CFB-D2D8-4DC4-8B29-BD326A78D691}" srcOrd="0" destOrd="0" presId="urn:microsoft.com/office/officeart/2005/8/layout/vList4#2"/>
    <dgm:cxn modelId="{D512BA8C-C62E-4D1C-8414-DCC553FB01CD}" type="presOf" srcId="{C5833392-FCE6-4CF2-8C13-89ADE9A20817}" destId="{26A5B4D8-DFCE-4935-9B92-D9BABFDC2555}" srcOrd="1" destOrd="0" presId="urn:microsoft.com/office/officeart/2005/8/layout/vList4#2"/>
    <dgm:cxn modelId="{24FB0680-8CC2-460A-B247-F32C6C81DB74}" type="presOf" srcId="{1FEE4A21-0979-4799-A378-9746B5F7FE15}" destId="{81FE425B-3BFC-44E1-ADD5-3F59EE9209D4}" srcOrd="1" destOrd="0" presId="urn:microsoft.com/office/officeart/2005/8/layout/vList4#2"/>
    <dgm:cxn modelId="{38CA68EC-DEB2-4993-B7D1-F0BF18C4390E}" type="presOf" srcId="{BA8C4FDD-3162-4BFE-8AE7-98E1305A3391}" destId="{07B2F26A-04C8-430E-8FDF-0B8E967ED911}" srcOrd="0" destOrd="0" presId="urn:microsoft.com/office/officeart/2005/8/layout/vList4#2"/>
    <dgm:cxn modelId="{77DE24A0-2312-4847-A278-2B7A0582B103}" srcId="{36ED793B-D56B-4710-90B0-C2ECB1C3FA6F}" destId="{C5833392-FCE6-4CF2-8C13-89ADE9A20817}" srcOrd="1" destOrd="0" parTransId="{82A9DCA4-BE07-4460-AE1C-F7AA2443B7F1}" sibTransId="{E890B42D-F53A-4868-B9C1-DC03D3762026}"/>
    <dgm:cxn modelId="{5056C2E3-CA3C-413B-8378-C9C2AF313B99}" type="presOf" srcId="{1FEE4A21-0979-4799-A378-9746B5F7FE15}" destId="{229AC7F9-FDC6-4105-A56E-A3C85C90BD1D}" srcOrd="0" destOrd="0" presId="urn:microsoft.com/office/officeart/2005/8/layout/vList4#2"/>
    <dgm:cxn modelId="{E982CAFA-384F-47C1-BF21-DABEEBBB75F2}" srcId="{36ED793B-D56B-4710-90B0-C2ECB1C3FA6F}" destId="{10C9B0EC-6669-4A40-8E97-EFF833B004DD}" srcOrd="5" destOrd="0" parTransId="{1361D363-E230-46FE-912F-634B30053FD5}" sibTransId="{1AA6925F-4AF6-45BF-B94A-018369A609E2}"/>
    <dgm:cxn modelId="{0C6F7635-3CD9-462F-8535-2537C10E617A}" type="presOf" srcId="{C5833392-FCE6-4CF2-8C13-89ADE9A20817}" destId="{BB81C0B5-EC79-44C8-A712-59A49082A51A}" srcOrd="0" destOrd="0" presId="urn:microsoft.com/office/officeart/2005/8/layout/vList4#2"/>
    <dgm:cxn modelId="{1AD1EF86-1281-4A31-AA4D-9D6DDE889638}" srcId="{36ED793B-D56B-4710-90B0-C2ECB1C3FA6F}" destId="{B2DB2C73-5DCB-4C5B-A06E-F05EA3219B28}" srcOrd="4" destOrd="0" parTransId="{D196230B-C237-4EB8-9272-2BAE501F3D52}" sibTransId="{78C2E268-E3E2-4D69-B9A0-6986C4B8E1A3}"/>
    <dgm:cxn modelId="{C6BBBCAD-0511-4F9E-96A2-659C57FE17F6}" type="presOf" srcId="{10C9B0EC-6669-4A40-8E97-EFF833B004DD}" destId="{E2EF9567-3E32-4EF6-8E7D-CF950F6F6901}" srcOrd="1" destOrd="0" presId="urn:microsoft.com/office/officeart/2005/8/layout/vList4#2"/>
    <dgm:cxn modelId="{F869B01E-123B-4C53-BCB4-246B93D00267}" type="presParOf" srcId="{60966CDD-E8D8-44F1-850D-8379C246568C}" destId="{61E302D3-619A-45E1-918A-64D298598910}" srcOrd="0" destOrd="0" presId="urn:microsoft.com/office/officeart/2005/8/layout/vList4#2"/>
    <dgm:cxn modelId="{F2CE61CF-FE20-4485-95F0-2F3950B43FCE}" type="presParOf" srcId="{61E302D3-619A-45E1-918A-64D298598910}" destId="{07B2F26A-04C8-430E-8FDF-0B8E967ED911}" srcOrd="0" destOrd="0" presId="urn:microsoft.com/office/officeart/2005/8/layout/vList4#2"/>
    <dgm:cxn modelId="{128AC2F5-FB14-4F27-91E0-0CD465964F43}" type="presParOf" srcId="{61E302D3-619A-45E1-918A-64D298598910}" destId="{262211DF-9C4D-485D-AEB9-EBD7CA942D7C}" srcOrd="1" destOrd="0" presId="urn:microsoft.com/office/officeart/2005/8/layout/vList4#2"/>
    <dgm:cxn modelId="{E7112BE8-E107-4005-9D78-07C973FD858E}" type="presParOf" srcId="{61E302D3-619A-45E1-918A-64D298598910}" destId="{4131FE5C-2C21-4C41-9700-ED44C99E1C46}" srcOrd="2" destOrd="0" presId="urn:microsoft.com/office/officeart/2005/8/layout/vList4#2"/>
    <dgm:cxn modelId="{D133FF8B-99CF-483F-9263-C6AEB362B722}" type="presParOf" srcId="{60966CDD-E8D8-44F1-850D-8379C246568C}" destId="{6E26F21F-AE25-4FF8-B1A9-EF3520E61BEF}" srcOrd="1" destOrd="0" presId="urn:microsoft.com/office/officeart/2005/8/layout/vList4#2"/>
    <dgm:cxn modelId="{0C4DAF25-C63F-4CAF-B24E-C0737A0B892C}" type="presParOf" srcId="{60966CDD-E8D8-44F1-850D-8379C246568C}" destId="{232AD59E-0EB5-4879-A094-AAC44F79E667}" srcOrd="2" destOrd="0" presId="urn:microsoft.com/office/officeart/2005/8/layout/vList4#2"/>
    <dgm:cxn modelId="{661A0FD0-29C6-42DC-AEF1-865854DC8DA4}" type="presParOf" srcId="{232AD59E-0EB5-4879-A094-AAC44F79E667}" destId="{BB81C0B5-EC79-44C8-A712-59A49082A51A}" srcOrd="0" destOrd="0" presId="urn:microsoft.com/office/officeart/2005/8/layout/vList4#2"/>
    <dgm:cxn modelId="{8C4792CE-1E82-4ABC-9187-21428A480F52}" type="presParOf" srcId="{232AD59E-0EB5-4879-A094-AAC44F79E667}" destId="{9A9F5F73-5E0F-4D1A-9E05-3703C5B2A896}" srcOrd="1" destOrd="0" presId="urn:microsoft.com/office/officeart/2005/8/layout/vList4#2"/>
    <dgm:cxn modelId="{7DECB239-DB5D-4537-8050-5E887C55F080}" type="presParOf" srcId="{232AD59E-0EB5-4879-A094-AAC44F79E667}" destId="{26A5B4D8-DFCE-4935-9B92-D9BABFDC2555}" srcOrd="2" destOrd="0" presId="urn:microsoft.com/office/officeart/2005/8/layout/vList4#2"/>
    <dgm:cxn modelId="{95B749AD-625B-489E-9B54-EA0F5CA9BE84}" type="presParOf" srcId="{60966CDD-E8D8-44F1-850D-8379C246568C}" destId="{08218A3E-43D3-47CC-B19C-A16C56626EBC}" srcOrd="3" destOrd="0" presId="urn:microsoft.com/office/officeart/2005/8/layout/vList4#2"/>
    <dgm:cxn modelId="{C4E23626-3B4E-4BD8-AFF8-CAAC00306933}" type="presParOf" srcId="{60966CDD-E8D8-44F1-850D-8379C246568C}" destId="{B7B67CC7-91C5-41BF-B020-709FF2B067A4}" srcOrd="4" destOrd="0" presId="urn:microsoft.com/office/officeart/2005/8/layout/vList4#2"/>
    <dgm:cxn modelId="{873892A7-82E9-435E-BFCD-79D6122007BA}" type="presParOf" srcId="{B7B67CC7-91C5-41BF-B020-709FF2B067A4}" destId="{229AC7F9-FDC6-4105-A56E-A3C85C90BD1D}" srcOrd="0" destOrd="0" presId="urn:microsoft.com/office/officeart/2005/8/layout/vList4#2"/>
    <dgm:cxn modelId="{E0BF6639-76DA-4C7A-A883-37B0036BAC6C}" type="presParOf" srcId="{B7B67CC7-91C5-41BF-B020-709FF2B067A4}" destId="{BE45A096-8753-4E62-9D50-3AC5E7C48D2B}" srcOrd="1" destOrd="0" presId="urn:microsoft.com/office/officeart/2005/8/layout/vList4#2"/>
    <dgm:cxn modelId="{401D2150-1873-4CA3-891F-444E9ED5BDD1}" type="presParOf" srcId="{B7B67CC7-91C5-41BF-B020-709FF2B067A4}" destId="{81FE425B-3BFC-44E1-ADD5-3F59EE9209D4}" srcOrd="2" destOrd="0" presId="urn:microsoft.com/office/officeart/2005/8/layout/vList4#2"/>
    <dgm:cxn modelId="{AEAC8928-5ED1-462A-BBED-70B3DD2B36D6}" type="presParOf" srcId="{60966CDD-E8D8-44F1-850D-8379C246568C}" destId="{8DC63242-A432-49A4-AE94-EFE472D06BD7}" srcOrd="5" destOrd="0" presId="urn:microsoft.com/office/officeart/2005/8/layout/vList4#2"/>
    <dgm:cxn modelId="{F6E27D51-541E-4A97-8B76-CF4A66D11DD3}" type="presParOf" srcId="{60966CDD-E8D8-44F1-850D-8379C246568C}" destId="{C2F93AF5-6712-4291-8A88-3C0A034C8D8A}" srcOrd="6" destOrd="0" presId="urn:microsoft.com/office/officeart/2005/8/layout/vList4#2"/>
    <dgm:cxn modelId="{F2F50602-8FF0-41EA-BD45-13796D9072BA}" type="presParOf" srcId="{C2F93AF5-6712-4291-8A88-3C0A034C8D8A}" destId="{A2204CFB-D2D8-4DC4-8B29-BD326A78D691}" srcOrd="0" destOrd="0" presId="urn:microsoft.com/office/officeart/2005/8/layout/vList4#2"/>
    <dgm:cxn modelId="{8C78D9E6-8524-4BCF-90A0-E7583A9152FC}" type="presParOf" srcId="{C2F93AF5-6712-4291-8A88-3C0A034C8D8A}" destId="{F2D2EC4E-C26D-4B8A-A69D-54584CB82E18}" srcOrd="1" destOrd="0" presId="urn:microsoft.com/office/officeart/2005/8/layout/vList4#2"/>
    <dgm:cxn modelId="{231892EC-C3CA-4E5D-8A30-84B318987D30}" type="presParOf" srcId="{C2F93AF5-6712-4291-8A88-3C0A034C8D8A}" destId="{BE284160-8E82-4F86-8B8F-C4CC995BD05E}" srcOrd="2" destOrd="0" presId="urn:microsoft.com/office/officeart/2005/8/layout/vList4#2"/>
    <dgm:cxn modelId="{83917354-2D04-49C3-BD5C-26A439CB48D5}" type="presParOf" srcId="{60966CDD-E8D8-44F1-850D-8379C246568C}" destId="{458711C9-7F97-43CB-B31D-8C55246D71D8}" srcOrd="7" destOrd="0" presId="urn:microsoft.com/office/officeart/2005/8/layout/vList4#2"/>
    <dgm:cxn modelId="{D4529E22-9CC4-4D76-9A4B-959800A33E26}" type="presParOf" srcId="{60966CDD-E8D8-44F1-850D-8379C246568C}" destId="{22CEED1B-86C6-45D5-870E-A7861AE86336}" srcOrd="8" destOrd="0" presId="urn:microsoft.com/office/officeart/2005/8/layout/vList4#2"/>
    <dgm:cxn modelId="{C4A9921C-04A7-46B4-B106-64D9034E4D88}" type="presParOf" srcId="{22CEED1B-86C6-45D5-870E-A7861AE86336}" destId="{4E997FA9-E730-4EEC-9C01-08CF1374B41F}" srcOrd="0" destOrd="0" presId="urn:microsoft.com/office/officeart/2005/8/layout/vList4#2"/>
    <dgm:cxn modelId="{5AC758AE-AF1D-43CC-956E-3655C23A7FA7}" type="presParOf" srcId="{22CEED1B-86C6-45D5-870E-A7861AE86336}" destId="{A5B4C585-C694-41EE-A766-9BCAA5136C54}" srcOrd="1" destOrd="0" presId="urn:microsoft.com/office/officeart/2005/8/layout/vList4#2"/>
    <dgm:cxn modelId="{F06CDB90-79FF-49B1-A018-B5FE21AA7BEF}" type="presParOf" srcId="{22CEED1B-86C6-45D5-870E-A7861AE86336}" destId="{0C973961-EEBE-46C0-85B8-EC93908BF727}" srcOrd="2" destOrd="0" presId="urn:microsoft.com/office/officeart/2005/8/layout/vList4#2"/>
    <dgm:cxn modelId="{4F278FF3-529C-4D8E-BEE7-0DD378BFA03D}" type="presParOf" srcId="{60966CDD-E8D8-44F1-850D-8379C246568C}" destId="{77562B12-BE63-4513-850B-5A66BEC594EE}" srcOrd="9" destOrd="0" presId="urn:microsoft.com/office/officeart/2005/8/layout/vList4#2"/>
    <dgm:cxn modelId="{7BED14EB-43D5-4320-8C86-2247E890A0BE}" type="presParOf" srcId="{60966CDD-E8D8-44F1-850D-8379C246568C}" destId="{E74E2F0D-999A-4717-A742-C571A414A599}" srcOrd="10" destOrd="0" presId="urn:microsoft.com/office/officeart/2005/8/layout/vList4#2"/>
    <dgm:cxn modelId="{22E0156C-61D5-4E08-A612-CB4B95E5F96A}" type="presParOf" srcId="{E74E2F0D-999A-4717-A742-C571A414A599}" destId="{3ED1D5AB-2F54-4142-B294-0F6067175A62}" srcOrd="0" destOrd="0" presId="urn:microsoft.com/office/officeart/2005/8/layout/vList4#2"/>
    <dgm:cxn modelId="{E0C3A921-85A8-48A7-BBF8-2FF1FCD2D1D9}" type="presParOf" srcId="{E74E2F0D-999A-4717-A742-C571A414A599}" destId="{B781102A-6475-45A0-8133-97EE2FCA814D}" srcOrd="1" destOrd="0" presId="urn:microsoft.com/office/officeart/2005/8/layout/vList4#2"/>
    <dgm:cxn modelId="{2F9AC4F6-24BF-4054-B964-7A151AB11DA0}" type="presParOf" srcId="{E74E2F0D-999A-4717-A742-C571A414A599}" destId="{E2EF9567-3E32-4EF6-8E7D-CF950F6F6901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ED793B-D56B-4710-90B0-C2ECB1C3FA6F}" type="doc">
      <dgm:prSet loTypeId="urn:microsoft.com/office/officeart/2005/8/layout/vList4#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C4FDD-3162-4BFE-8AE7-98E1305A3391}">
      <dgm:prSet phldrT="[Текст]" custT="1"/>
      <dgm:spPr>
        <a:solidFill>
          <a:srgbClr val="E4E3BF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2 725,8                 2 887,7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C4621-1410-4C7A-AA48-E7ACC3F22128}" type="parTrans" cxnId="{74AA288C-4B02-4A22-87B3-58E20C70CA43}">
      <dgm:prSet/>
      <dgm:spPr/>
      <dgm:t>
        <a:bodyPr/>
        <a:lstStyle/>
        <a:p>
          <a:endParaRPr lang="ru-RU"/>
        </a:p>
      </dgm:t>
    </dgm:pt>
    <dgm:pt modelId="{4814068C-F066-47AE-989D-232575E67BDA}" type="sibTrans" cxnId="{74AA288C-4B02-4A22-87B3-58E20C70CA43}">
      <dgm:prSet/>
      <dgm:spPr/>
      <dgm:t>
        <a:bodyPr/>
        <a:lstStyle/>
        <a:p>
          <a:endParaRPr lang="ru-RU"/>
        </a:p>
      </dgm:t>
    </dgm:pt>
    <dgm:pt modelId="{C5833392-FCE6-4CF2-8C13-89ADE9A20817}">
      <dgm:prSet phldrT="[Текст]" custT="1"/>
      <dgm:spPr>
        <a:solidFill>
          <a:srgbClr val="E7AF85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171,5                    178,4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9DCA4-BE07-4460-AE1C-F7AA2443B7F1}" type="parTrans" cxnId="{77DE24A0-2312-4847-A278-2B7A0582B103}">
      <dgm:prSet/>
      <dgm:spPr/>
      <dgm:t>
        <a:bodyPr/>
        <a:lstStyle/>
        <a:p>
          <a:endParaRPr lang="ru-RU"/>
        </a:p>
      </dgm:t>
    </dgm:pt>
    <dgm:pt modelId="{E890B42D-F53A-4868-B9C1-DC03D3762026}" type="sibTrans" cxnId="{77DE24A0-2312-4847-A278-2B7A0582B103}">
      <dgm:prSet/>
      <dgm:spPr/>
      <dgm:t>
        <a:bodyPr/>
        <a:lstStyle/>
        <a:p>
          <a:endParaRPr lang="ru-RU"/>
        </a:p>
      </dgm:t>
    </dgm:pt>
    <dgm:pt modelId="{1FEE4A21-0979-4799-A378-9746B5F7FE15}">
      <dgm:prSet phldrT="[Текст]" custT="1"/>
      <dgm:spPr>
        <a:solidFill>
          <a:srgbClr val="F5DA77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2 976,6              2 976,6                            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AFBE8D-8E39-427A-8D07-2EB9E81FB515}" type="parTrans" cxnId="{4D4B315D-4465-4812-A2EA-20EE37B6910C}">
      <dgm:prSet/>
      <dgm:spPr/>
      <dgm:t>
        <a:bodyPr/>
        <a:lstStyle/>
        <a:p>
          <a:endParaRPr lang="ru-RU"/>
        </a:p>
      </dgm:t>
    </dgm:pt>
    <dgm:pt modelId="{A3910B52-4FA7-45B6-AC90-818EE409F6B6}" type="sibTrans" cxnId="{4D4B315D-4465-4812-A2EA-20EE37B6910C}">
      <dgm:prSet/>
      <dgm:spPr/>
      <dgm:t>
        <a:bodyPr/>
        <a:lstStyle/>
        <a:p>
          <a:endParaRPr lang="ru-RU"/>
        </a:p>
      </dgm:t>
    </dgm:pt>
    <dgm:pt modelId="{F4FA9113-70E5-4E8D-A2BB-8DF6F237748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2 755,3                      2 2301,3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AA1F0-A691-4914-85D6-7477DAF3E59D}" type="parTrans" cxnId="{BD5296A6-5067-470C-B62D-20FF7546D494}">
      <dgm:prSet/>
      <dgm:spPr/>
      <dgm:t>
        <a:bodyPr/>
        <a:lstStyle/>
        <a:p>
          <a:endParaRPr lang="ru-RU"/>
        </a:p>
      </dgm:t>
    </dgm:pt>
    <dgm:pt modelId="{DAE649FD-2E7E-46BB-81B0-BB2F00CA4FA6}" type="sibTrans" cxnId="{BD5296A6-5067-470C-B62D-20FF7546D494}">
      <dgm:prSet/>
      <dgm:spPr/>
      <dgm:t>
        <a:bodyPr/>
        <a:lstStyle/>
        <a:p>
          <a:endParaRPr lang="ru-RU"/>
        </a:p>
      </dgm:t>
    </dgm:pt>
    <dgm:pt modelId="{73BD4FAA-166B-45E0-B089-7565C3F74D4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Штрафы, санкции, возмещения ущерба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26,7                              27,8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1167EA-AC09-4E85-AF46-47BCEC683881}" type="parTrans" cxnId="{67893A07-9239-403A-B0EB-72E53DDC1ECC}">
      <dgm:prSet/>
      <dgm:spPr/>
      <dgm:t>
        <a:bodyPr/>
        <a:lstStyle/>
        <a:p>
          <a:endParaRPr lang="ru-RU"/>
        </a:p>
      </dgm:t>
    </dgm:pt>
    <dgm:pt modelId="{EBAF70C3-815B-4F9A-BE97-7BF83F1B34FA}" type="sibTrans" cxnId="{67893A07-9239-403A-B0EB-72E53DDC1ECC}">
      <dgm:prSet/>
      <dgm:spPr/>
      <dgm:t>
        <a:bodyPr/>
        <a:lstStyle/>
        <a:p>
          <a:endParaRPr lang="ru-RU"/>
        </a:p>
      </dgm:t>
    </dgm:pt>
    <dgm:pt modelId="{60966CDD-E8D8-44F1-850D-8379C246568C}" type="pres">
      <dgm:prSet presAssocID="{36ED793B-D56B-4710-90B0-C2ECB1C3FA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302D3-619A-45E1-918A-64D298598910}" type="pres">
      <dgm:prSet presAssocID="{BA8C4FDD-3162-4BFE-8AE7-98E1305A3391}" presName="comp" presStyleCnt="0"/>
      <dgm:spPr/>
    </dgm:pt>
    <dgm:pt modelId="{07B2F26A-04C8-430E-8FDF-0B8E967ED911}" type="pres">
      <dgm:prSet presAssocID="{BA8C4FDD-3162-4BFE-8AE7-98E1305A3391}" presName="box" presStyleLbl="node1" presStyleIdx="0" presStyleCnt="5" custLinFactNeighborX="1778" custLinFactNeighborY="0"/>
      <dgm:spPr/>
      <dgm:t>
        <a:bodyPr/>
        <a:lstStyle/>
        <a:p>
          <a:endParaRPr lang="ru-RU"/>
        </a:p>
      </dgm:t>
    </dgm:pt>
    <dgm:pt modelId="{262211DF-9C4D-485D-AEB9-EBD7CA942D7C}" type="pres">
      <dgm:prSet presAssocID="{BA8C4FDD-3162-4BFE-8AE7-98E1305A3391}" presName="img" presStyleLbl="fgImgPlace1" presStyleIdx="0" presStyleCnt="5" custScaleX="96308" custScaleY="1081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31FE5C-2C21-4C41-9700-ED44C99E1C46}" type="pres">
      <dgm:prSet presAssocID="{BA8C4FDD-3162-4BFE-8AE7-98E1305A339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6F21F-AE25-4FF8-B1A9-EF3520E61BEF}" type="pres">
      <dgm:prSet presAssocID="{4814068C-F066-47AE-989D-232575E67BDA}" presName="spacer" presStyleCnt="0"/>
      <dgm:spPr/>
    </dgm:pt>
    <dgm:pt modelId="{232AD59E-0EB5-4879-A094-AAC44F79E667}" type="pres">
      <dgm:prSet presAssocID="{C5833392-FCE6-4CF2-8C13-89ADE9A20817}" presName="comp" presStyleCnt="0"/>
      <dgm:spPr/>
    </dgm:pt>
    <dgm:pt modelId="{BB81C0B5-EC79-44C8-A712-59A49082A51A}" type="pres">
      <dgm:prSet presAssocID="{C5833392-FCE6-4CF2-8C13-89ADE9A20817}" presName="box" presStyleLbl="node1" presStyleIdx="1" presStyleCnt="5" custLinFactNeighborX="-9" custLinFactNeighborY="2537"/>
      <dgm:spPr/>
      <dgm:t>
        <a:bodyPr/>
        <a:lstStyle/>
        <a:p>
          <a:endParaRPr lang="ru-RU"/>
        </a:p>
      </dgm:t>
    </dgm:pt>
    <dgm:pt modelId="{9A9F5F73-5E0F-4D1A-9E05-3703C5B2A896}" type="pres">
      <dgm:prSet presAssocID="{C5833392-FCE6-4CF2-8C13-89ADE9A20817}" presName="img" presStyleLbl="fgImgPlace1" presStyleIdx="1" presStyleCnt="5" custScaleX="89799" custScaleY="68583" custLinFactNeighborX="6050" custLinFactNeighborY="1441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A5B4D8-DFCE-4935-9B92-D9BABFDC2555}" type="pres">
      <dgm:prSet presAssocID="{C5833392-FCE6-4CF2-8C13-89ADE9A2081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18A3E-43D3-47CC-B19C-A16C56626EBC}" type="pres">
      <dgm:prSet presAssocID="{E890B42D-F53A-4868-B9C1-DC03D3762026}" presName="spacer" presStyleCnt="0"/>
      <dgm:spPr/>
    </dgm:pt>
    <dgm:pt modelId="{B7B67CC7-91C5-41BF-B020-709FF2B067A4}" type="pres">
      <dgm:prSet presAssocID="{1FEE4A21-0979-4799-A378-9746B5F7FE15}" presName="comp" presStyleCnt="0"/>
      <dgm:spPr/>
    </dgm:pt>
    <dgm:pt modelId="{229AC7F9-FDC6-4105-A56E-A3C85C90BD1D}" type="pres">
      <dgm:prSet presAssocID="{1FEE4A21-0979-4799-A378-9746B5F7FE15}" presName="box" presStyleLbl="node1" presStyleIdx="2" presStyleCnt="5" custLinFactNeighborX="589" custLinFactNeighborY="3353"/>
      <dgm:spPr/>
      <dgm:t>
        <a:bodyPr/>
        <a:lstStyle/>
        <a:p>
          <a:endParaRPr lang="ru-RU"/>
        </a:p>
      </dgm:t>
    </dgm:pt>
    <dgm:pt modelId="{BE45A096-8753-4E62-9D50-3AC5E7C48D2B}" type="pres">
      <dgm:prSet presAssocID="{1FEE4A21-0979-4799-A378-9746B5F7FE15}" presName="img" presStyleLbl="fgImgPlace1" presStyleIdx="2" presStyleCnt="5" custScaleX="89799" custScaleY="86774" custLinFactNeighborX="-5288" custLinFactNeighborY="30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FE425B-3BFC-44E1-ADD5-3F59EE9209D4}" type="pres">
      <dgm:prSet presAssocID="{1FEE4A21-0979-4799-A378-9746B5F7FE1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3242-A432-49A4-AE94-EFE472D06BD7}" type="pres">
      <dgm:prSet presAssocID="{A3910B52-4FA7-45B6-AC90-818EE409F6B6}" presName="spacer" presStyleCnt="0"/>
      <dgm:spPr/>
    </dgm:pt>
    <dgm:pt modelId="{B6AEF2C4-858F-466A-A6D6-5BD1A9D62027}" type="pres">
      <dgm:prSet presAssocID="{73BD4FAA-166B-45E0-B089-7565C3F74D48}" presName="comp" presStyleCnt="0"/>
      <dgm:spPr/>
    </dgm:pt>
    <dgm:pt modelId="{5D486A01-A652-4083-AC47-0BC05B3E3F49}" type="pres">
      <dgm:prSet presAssocID="{73BD4FAA-166B-45E0-B089-7565C3F74D48}" presName="box" presStyleLbl="node1" presStyleIdx="3" presStyleCnt="5" custLinFactNeighborX="-991" custLinFactNeighborY="3792"/>
      <dgm:spPr/>
      <dgm:t>
        <a:bodyPr/>
        <a:lstStyle/>
        <a:p>
          <a:endParaRPr lang="ru-RU"/>
        </a:p>
      </dgm:t>
    </dgm:pt>
    <dgm:pt modelId="{AC47C164-2066-4658-B29F-F67A2CCD1CFC}" type="pres">
      <dgm:prSet presAssocID="{73BD4FAA-166B-45E0-B089-7565C3F74D48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54D84D-D304-489C-9385-BC0E4DBEB3F6}" type="pres">
      <dgm:prSet presAssocID="{73BD4FAA-166B-45E0-B089-7565C3F74D4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864A2-46D0-4A64-969E-0F4674807CF0}" type="pres">
      <dgm:prSet presAssocID="{EBAF70C3-815B-4F9A-BE97-7BF83F1B34FA}" presName="spacer" presStyleCnt="0"/>
      <dgm:spPr/>
    </dgm:pt>
    <dgm:pt modelId="{C2F93AF5-6712-4291-8A88-3C0A034C8D8A}" type="pres">
      <dgm:prSet presAssocID="{F4FA9113-70E5-4E8D-A2BB-8DF6F2377482}" presName="comp" presStyleCnt="0"/>
      <dgm:spPr/>
    </dgm:pt>
    <dgm:pt modelId="{A2204CFB-D2D8-4DC4-8B29-BD326A78D691}" type="pres">
      <dgm:prSet presAssocID="{F4FA9113-70E5-4E8D-A2BB-8DF6F2377482}" presName="box" presStyleLbl="node1" presStyleIdx="4" presStyleCnt="5"/>
      <dgm:spPr/>
      <dgm:t>
        <a:bodyPr/>
        <a:lstStyle/>
        <a:p>
          <a:endParaRPr lang="ru-RU"/>
        </a:p>
      </dgm:t>
    </dgm:pt>
    <dgm:pt modelId="{F2D2EC4E-C26D-4B8A-A69D-54584CB82E18}" type="pres">
      <dgm:prSet presAssocID="{F4FA9113-70E5-4E8D-A2BB-8DF6F2377482}" presName="img" presStyleLbl="fgImgPlace1" presStyleIdx="4" presStyleCnt="5" custScaleX="79662" custScaleY="10542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284160-8E82-4F86-8B8F-C4CC995BD05E}" type="pres">
      <dgm:prSet presAssocID="{F4FA9113-70E5-4E8D-A2BB-8DF6F237748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2FA53F-FF7F-4CEE-B801-37626A62185E}" type="presOf" srcId="{1FEE4A21-0979-4799-A378-9746B5F7FE15}" destId="{81FE425B-3BFC-44E1-ADD5-3F59EE9209D4}" srcOrd="1" destOrd="0" presId="urn:microsoft.com/office/officeart/2005/8/layout/vList4#3"/>
    <dgm:cxn modelId="{BD5296A6-5067-470C-B62D-20FF7546D494}" srcId="{36ED793B-D56B-4710-90B0-C2ECB1C3FA6F}" destId="{F4FA9113-70E5-4E8D-A2BB-8DF6F2377482}" srcOrd="4" destOrd="0" parTransId="{B42AA1F0-A691-4914-85D6-7477DAF3E59D}" sibTransId="{DAE649FD-2E7E-46BB-81B0-BB2F00CA4FA6}"/>
    <dgm:cxn modelId="{4D4B315D-4465-4812-A2EA-20EE37B6910C}" srcId="{36ED793B-D56B-4710-90B0-C2ECB1C3FA6F}" destId="{1FEE4A21-0979-4799-A378-9746B5F7FE15}" srcOrd="2" destOrd="0" parTransId="{2AAFBE8D-8E39-427A-8D07-2EB9E81FB515}" sibTransId="{A3910B52-4FA7-45B6-AC90-818EE409F6B6}"/>
    <dgm:cxn modelId="{88AD0FBC-3359-48E8-8B9B-15CBEEE667F9}" type="presOf" srcId="{73BD4FAA-166B-45E0-B089-7565C3F74D48}" destId="{5D486A01-A652-4083-AC47-0BC05B3E3F49}" srcOrd="0" destOrd="0" presId="urn:microsoft.com/office/officeart/2005/8/layout/vList4#3"/>
    <dgm:cxn modelId="{74AA288C-4B02-4A22-87B3-58E20C70CA43}" srcId="{36ED793B-D56B-4710-90B0-C2ECB1C3FA6F}" destId="{BA8C4FDD-3162-4BFE-8AE7-98E1305A3391}" srcOrd="0" destOrd="0" parTransId="{2F0C4621-1410-4C7A-AA48-E7ACC3F22128}" sibTransId="{4814068C-F066-47AE-989D-232575E67BDA}"/>
    <dgm:cxn modelId="{67893A07-9239-403A-B0EB-72E53DDC1ECC}" srcId="{36ED793B-D56B-4710-90B0-C2ECB1C3FA6F}" destId="{73BD4FAA-166B-45E0-B089-7565C3F74D48}" srcOrd="3" destOrd="0" parTransId="{401167EA-AC09-4E85-AF46-47BCEC683881}" sibTransId="{EBAF70C3-815B-4F9A-BE97-7BF83F1B34FA}"/>
    <dgm:cxn modelId="{12ACC3DB-1E01-4EF8-9EF8-944461BF8D0B}" type="presOf" srcId="{73BD4FAA-166B-45E0-B089-7565C3F74D48}" destId="{4654D84D-D304-489C-9385-BC0E4DBEB3F6}" srcOrd="1" destOrd="0" presId="urn:microsoft.com/office/officeart/2005/8/layout/vList4#3"/>
    <dgm:cxn modelId="{9ACD61DF-A19E-4F58-BE7E-2340EF36883C}" type="presOf" srcId="{1FEE4A21-0979-4799-A378-9746B5F7FE15}" destId="{229AC7F9-FDC6-4105-A56E-A3C85C90BD1D}" srcOrd="0" destOrd="0" presId="urn:microsoft.com/office/officeart/2005/8/layout/vList4#3"/>
    <dgm:cxn modelId="{44E357FE-7B59-4612-BA50-4576E99CA719}" type="presOf" srcId="{F4FA9113-70E5-4E8D-A2BB-8DF6F2377482}" destId="{BE284160-8E82-4F86-8B8F-C4CC995BD05E}" srcOrd="1" destOrd="0" presId="urn:microsoft.com/office/officeart/2005/8/layout/vList4#3"/>
    <dgm:cxn modelId="{7BD6D58A-271F-425A-892A-F6C25D060D95}" type="presOf" srcId="{C5833392-FCE6-4CF2-8C13-89ADE9A20817}" destId="{26A5B4D8-DFCE-4935-9B92-D9BABFDC2555}" srcOrd="1" destOrd="0" presId="urn:microsoft.com/office/officeart/2005/8/layout/vList4#3"/>
    <dgm:cxn modelId="{894464E8-38AD-4CCC-8A30-7413D49A6BBF}" type="presOf" srcId="{C5833392-FCE6-4CF2-8C13-89ADE9A20817}" destId="{BB81C0B5-EC79-44C8-A712-59A49082A51A}" srcOrd="0" destOrd="0" presId="urn:microsoft.com/office/officeart/2005/8/layout/vList4#3"/>
    <dgm:cxn modelId="{1095CD95-8B44-4280-A06D-2787C2467658}" type="presOf" srcId="{36ED793B-D56B-4710-90B0-C2ECB1C3FA6F}" destId="{60966CDD-E8D8-44F1-850D-8379C246568C}" srcOrd="0" destOrd="0" presId="urn:microsoft.com/office/officeart/2005/8/layout/vList4#3"/>
    <dgm:cxn modelId="{77DE24A0-2312-4847-A278-2B7A0582B103}" srcId="{36ED793B-D56B-4710-90B0-C2ECB1C3FA6F}" destId="{C5833392-FCE6-4CF2-8C13-89ADE9A20817}" srcOrd="1" destOrd="0" parTransId="{82A9DCA4-BE07-4460-AE1C-F7AA2443B7F1}" sibTransId="{E890B42D-F53A-4868-B9C1-DC03D3762026}"/>
    <dgm:cxn modelId="{125B44D3-A5BD-4BB9-97A6-B64D92B364AD}" type="presOf" srcId="{BA8C4FDD-3162-4BFE-8AE7-98E1305A3391}" destId="{4131FE5C-2C21-4C41-9700-ED44C99E1C46}" srcOrd="1" destOrd="0" presId="urn:microsoft.com/office/officeart/2005/8/layout/vList4#3"/>
    <dgm:cxn modelId="{38E58EF3-90CA-4B55-8D5C-F0992D2D24D0}" type="presOf" srcId="{BA8C4FDD-3162-4BFE-8AE7-98E1305A3391}" destId="{07B2F26A-04C8-430E-8FDF-0B8E967ED911}" srcOrd="0" destOrd="0" presId="urn:microsoft.com/office/officeart/2005/8/layout/vList4#3"/>
    <dgm:cxn modelId="{7BFBB81A-D5A3-4074-AC15-BF3F1FAEA540}" type="presOf" srcId="{F4FA9113-70E5-4E8D-A2BB-8DF6F2377482}" destId="{A2204CFB-D2D8-4DC4-8B29-BD326A78D691}" srcOrd="0" destOrd="0" presId="urn:microsoft.com/office/officeart/2005/8/layout/vList4#3"/>
    <dgm:cxn modelId="{CB145A84-0C1C-430C-823B-1A089838151F}" type="presParOf" srcId="{60966CDD-E8D8-44F1-850D-8379C246568C}" destId="{61E302D3-619A-45E1-918A-64D298598910}" srcOrd="0" destOrd="0" presId="urn:microsoft.com/office/officeart/2005/8/layout/vList4#3"/>
    <dgm:cxn modelId="{C76B206A-986A-4338-9761-9A26310018C0}" type="presParOf" srcId="{61E302D3-619A-45E1-918A-64D298598910}" destId="{07B2F26A-04C8-430E-8FDF-0B8E967ED911}" srcOrd="0" destOrd="0" presId="urn:microsoft.com/office/officeart/2005/8/layout/vList4#3"/>
    <dgm:cxn modelId="{EDE65F7D-DD1C-4A66-8032-85D0E0A83753}" type="presParOf" srcId="{61E302D3-619A-45E1-918A-64D298598910}" destId="{262211DF-9C4D-485D-AEB9-EBD7CA942D7C}" srcOrd="1" destOrd="0" presId="urn:microsoft.com/office/officeart/2005/8/layout/vList4#3"/>
    <dgm:cxn modelId="{C85519FA-71EB-411F-8CD8-F739A7666FCB}" type="presParOf" srcId="{61E302D3-619A-45E1-918A-64D298598910}" destId="{4131FE5C-2C21-4C41-9700-ED44C99E1C46}" srcOrd="2" destOrd="0" presId="urn:microsoft.com/office/officeart/2005/8/layout/vList4#3"/>
    <dgm:cxn modelId="{218CEAD4-45F8-4A8F-82C4-4028BB913EC6}" type="presParOf" srcId="{60966CDD-E8D8-44F1-850D-8379C246568C}" destId="{6E26F21F-AE25-4FF8-B1A9-EF3520E61BEF}" srcOrd="1" destOrd="0" presId="urn:microsoft.com/office/officeart/2005/8/layout/vList4#3"/>
    <dgm:cxn modelId="{6A7168FC-B539-4B02-BE76-D0B81AFF8B76}" type="presParOf" srcId="{60966CDD-E8D8-44F1-850D-8379C246568C}" destId="{232AD59E-0EB5-4879-A094-AAC44F79E667}" srcOrd="2" destOrd="0" presId="urn:microsoft.com/office/officeart/2005/8/layout/vList4#3"/>
    <dgm:cxn modelId="{0CB67C05-F795-4121-91AF-F96812E25FCD}" type="presParOf" srcId="{232AD59E-0EB5-4879-A094-AAC44F79E667}" destId="{BB81C0B5-EC79-44C8-A712-59A49082A51A}" srcOrd="0" destOrd="0" presId="urn:microsoft.com/office/officeart/2005/8/layout/vList4#3"/>
    <dgm:cxn modelId="{89FB65D3-45A0-4944-9BD8-FF69D8B0A847}" type="presParOf" srcId="{232AD59E-0EB5-4879-A094-AAC44F79E667}" destId="{9A9F5F73-5E0F-4D1A-9E05-3703C5B2A896}" srcOrd="1" destOrd="0" presId="urn:microsoft.com/office/officeart/2005/8/layout/vList4#3"/>
    <dgm:cxn modelId="{23A324FF-A1E7-4295-9EB3-0AEA44636868}" type="presParOf" srcId="{232AD59E-0EB5-4879-A094-AAC44F79E667}" destId="{26A5B4D8-DFCE-4935-9B92-D9BABFDC2555}" srcOrd="2" destOrd="0" presId="urn:microsoft.com/office/officeart/2005/8/layout/vList4#3"/>
    <dgm:cxn modelId="{A997E37A-22C7-48B2-8831-E4FBAAAC4727}" type="presParOf" srcId="{60966CDD-E8D8-44F1-850D-8379C246568C}" destId="{08218A3E-43D3-47CC-B19C-A16C56626EBC}" srcOrd="3" destOrd="0" presId="urn:microsoft.com/office/officeart/2005/8/layout/vList4#3"/>
    <dgm:cxn modelId="{DFF4A65C-A29A-400A-BB81-F86951AA41AB}" type="presParOf" srcId="{60966CDD-E8D8-44F1-850D-8379C246568C}" destId="{B7B67CC7-91C5-41BF-B020-709FF2B067A4}" srcOrd="4" destOrd="0" presId="urn:microsoft.com/office/officeart/2005/8/layout/vList4#3"/>
    <dgm:cxn modelId="{66D7163A-8FCA-4A84-AC38-0D29305068F2}" type="presParOf" srcId="{B7B67CC7-91C5-41BF-B020-709FF2B067A4}" destId="{229AC7F9-FDC6-4105-A56E-A3C85C90BD1D}" srcOrd="0" destOrd="0" presId="urn:microsoft.com/office/officeart/2005/8/layout/vList4#3"/>
    <dgm:cxn modelId="{14C04F61-B2F7-4541-B25A-AB0FADB99AA8}" type="presParOf" srcId="{B7B67CC7-91C5-41BF-B020-709FF2B067A4}" destId="{BE45A096-8753-4E62-9D50-3AC5E7C48D2B}" srcOrd="1" destOrd="0" presId="urn:microsoft.com/office/officeart/2005/8/layout/vList4#3"/>
    <dgm:cxn modelId="{429FF8EA-4918-487C-BCD2-5727B86E1324}" type="presParOf" srcId="{B7B67CC7-91C5-41BF-B020-709FF2B067A4}" destId="{81FE425B-3BFC-44E1-ADD5-3F59EE9209D4}" srcOrd="2" destOrd="0" presId="urn:microsoft.com/office/officeart/2005/8/layout/vList4#3"/>
    <dgm:cxn modelId="{BCF45DC0-83DA-4487-AD33-BCF2898A371F}" type="presParOf" srcId="{60966CDD-E8D8-44F1-850D-8379C246568C}" destId="{8DC63242-A432-49A4-AE94-EFE472D06BD7}" srcOrd="5" destOrd="0" presId="urn:microsoft.com/office/officeart/2005/8/layout/vList4#3"/>
    <dgm:cxn modelId="{BA10A395-3EA6-40B8-866F-96A972030F8B}" type="presParOf" srcId="{60966CDD-E8D8-44F1-850D-8379C246568C}" destId="{B6AEF2C4-858F-466A-A6D6-5BD1A9D62027}" srcOrd="6" destOrd="0" presId="urn:microsoft.com/office/officeart/2005/8/layout/vList4#3"/>
    <dgm:cxn modelId="{70C4EABB-17F8-4DD5-ADA5-A6D671F539F8}" type="presParOf" srcId="{B6AEF2C4-858F-466A-A6D6-5BD1A9D62027}" destId="{5D486A01-A652-4083-AC47-0BC05B3E3F49}" srcOrd="0" destOrd="0" presId="urn:microsoft.com/office/officeart/2005/8/layout/vList4#3"/>
    <dgm:cxn modelId="{2BD3D2FF-9C8E-4548-A584-00F5753AA51D}" type="presParOf" srcId="{B6AEF2C4-858F-466A-A6D6-5BD1A9D62027}" destId="{AC47C164-2066-4658-B29F-F67A2CCD1CFC}" srcOrd="1" destOrd="0" presId="urn:microsoft.com/office/officeart/2005/8/layout/vList4#3"/>
    <dgm:cxn modelId="{1D68A45F-A097-44A7-9B8A-EB4AC684C12C}" type="presParOf" srcId="{B6AEF2C4-858F-466A-A6D6-5BD1A9D62027}" destId="{4654D84D-D304-489C-9385-BC0E4DBEB3F6}" srcOrd="2" destOrd="0" presId="urn:microsoft.com/office/officeart/2005/8/layout/vList4#3"/>
    <dgm:cxn modelId="{F37C50E6-8716-4799-9A62-694AA9769811}" type="presParOf" srcId="{60966CDD-E8D8-44F1-850D-8379C246568C}" destId="{3A8864A2-46D0-4A64-969E-0F4674807CF0}" srcOrd="7" destOrd="0" presId="urn:microsoft.com/office/officeart/2005/8/layout/vList4#3"/>
    <dgm:cxn modelId="{64A6CAA0-8055-4B6F-A288-F57DDE9343FF}" type="presParOf" srcId="{60966CDD-E8D8-44F1-850D-8379C246568C}" destId="{C2F93AF5-6712-4291-8A88-3C0A034C8D8A}" srcOrd="8" destOrd="0" presId="urn:microsoft.com/office/officeart/2005/8/layout/vList4#3"/>
    <dgm:cxn modelId="{27E31322-5688-472E-902D-8C449C12E89E}" type="presParOf" srcId="{C2F93AF5-6712-4291-8A88-3C0A034C8D8A}" destId="{A2204CFB-D2D8-4DC4-8B29-BD326A78D691}" srcOrd="0" destOrd="0" presId="urn:microsoft.com/office/officeart/2005/8/layout/vList4#3"/>
    <dgm:cxn modelId="{94BD188B-6137-4C1F-BB4D-46BB6D9EE845}" type="presParOf" srcId="{C2F93AF5-6712-4291-8A88-3C0A034C8D8A}" destId="{F2D2EC4E-C26D-4B8A-A69D-54584CB82E18}" srcOrd="1" destOrd="0" presId="urn:microsoft.com/office/officeart/2005/8/layout/vList4#3"/>
    <dgm:cxn modelId="{7D123423-B097-49A4-A9A8-32BC3C6CAC95}" type="presParOf" srcId="{C2F93AF5-6712-4291-8A88-3C0A034C8D8A}" destId="{BE284160-8E82-4F86-8B8F-C4CC995BD05E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ED793B-D56B-4710-90B0-C2ECB1C3FA6F}" type="doc">
      <dgm:prSet loTypeId="urn:microsoft.com/office/officeart/2005/8/layout/vList4#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C4FDD-3162-4BFE-8AE7-98E1305A3391}">
      <dgm:prSet phldrT="[Текст]" custT="1"/>
      <dgm:spPr>
        <a:solidFill>
          <a:srgbClr val="E4E3BF"/>
        </a:solidFill>
        <a:ln>
          <a:solidFill>
            <a:srgbClr val="F5DA77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Общегосударственные вопросы</a:t>
          </a:r>
        </a:p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4 463,0                             4 613,7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C4621-1410-4C7A-AA48-E7ACC3F22128}" type="parTrans" cxnId="{74AA288C-4B02-4A22-87B3-58E20C70CA43}">
      <dgm:prSet/>
      <dgm:spPr/>
      <dgm:t>
        <a:bodyPr/>
        <a:lstStyle/>
        <a:p>
          <a:endParaRPr lang="ru-RU"/>
        </a:p>
      </dgm:t>
    </dgm:pt>
    <dgm:pt modelId="{4814068C-F066-47AE-989D-232575E67BDA}" type="sibTrans" cxnId="{74AA288C-4B02-4A22-87B3-58E20C70CA43}">
      <dgm:prSet/>
      <dgm:spPr/>
      <dgm:t>
        <a:bodyPr/>
        <a:lstStyle/>
        <a:p>
          <a:endParaRPr lang="ru-RU"/>
        </a:p>
      </dgm:t>
    </dgm:pt>
    <dgm:pt modelId="{C5833392-FCE6-4CF2-8C13-89ADE9A20817}">
      <dgm:prSet phldrT="[Текст]" custT="1"/>
      <dgm:spPr>
        <a:solidFill>
          <a:srgbClr val="E7AF85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оборона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198,3                                 0,0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9DCA4-BE07-4460-AE1C-F7AA2443B7F1}" type="parTrans" cxnId="{77DE24A0-2312-4847-A278-2B7A0582B103}">
      <dgm:prSet/>
      <dgm:spPr/>
      <dgm:t>
        <a:bodyPr/>
        <a:lstStyle/>
        <a:p>
          <a:endParaRPr lang="ru-RU"/>
        </a:p>
      </dgm:t>
    </dgm:pt>
    <dgm:pt modelId="{E890B42D-F53A-4868-B9C1-DC03D3762026}" type="sibTrans" cxnId="{77DE24A0-2312-4847-A278-2B7A0582B103}">
      <dgm:prSet/>
      <dgm:spPr/>
      <dgm:t>
        <a:bodyPr/>
        <a:lstStyle/>
        <a:p>
          <a:endParaRPr lang="ru-RU"/>
        </a:p>
      </dgm:t>
    </dgm:pt>
    <dgm:pt modelId="{1FEE4A21-0979-4799-A378-9746B5F7FE15}">
      <dgm:prSet phldrT="[Текст]" custT="1"/>
      <dgm:spPr>
        <a:solidFill>
          <a:srgbClr val="F5DA77"/>
        </a:solidFill>
      </dgm:spPr>
      <dgm:t>
        <a:bodyPr/>
        <a:lstStyle/>
        <a:p>
          <a:pPr algn="ctr"/>
          <a:r>
            <a: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algn="l"/>
          <a:r>
            <a: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11,7                                       4,7</a:t>
          </a:r>
          <a:endParaRPr lang="ru-RU" sz="15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AFBE8D-8E39-427A-8D07-2EB9E81FB515}" type="parTrans" cxnId="{4D4B315D-4465-4812-A2EA-20EE37B6910C}">
      <dgm:prSet/>
      <dgm:spPr/>
      <dgm:t>
        <a:bodyPr/>
        <a:lstStyle/>
        <a:p>
          <a:endParaRPr lang="ru-RU"/>
        </a:p>
      </dgm:t>
    </dgm:pt>
    <dgm:pt modelId="{A3910B52-4FA7-45B6-AC90-818EE409F6B6}" type="sibTrans" cxnId="{4D4B315D-4465-4812-A2EA-20EE37B6910C}">
      <dgm:prSet/>
      <dgm:spPr/>
      <dgm:t>
        <a:bodyPr/>
        <a:lstStyle/>
        <a:p>
          <a:endParaRPr lang="ru-RU"/>
        </a:p>
      </dgm:t>
    </dgm:pt>
    <dgm:pt modelId="{F4FA9113-70E5-4E8D-A2BB-8DF6F237748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Жилищно- коммунальное хозяйство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970,7                           653,4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AA1F0-A691-4914-85D6-7477DAF3E59D}" type="parTrans" cxnId="{BD5296A6-5067-470C-B62D-20FF7546D494}">
      <dgm:prSet/>
      <dgm:spPr/>
      <dgm:t>
        <a:bodyPr/>
        <a:lstStyle/>
        <a:p>
          <a:endParaRPr lang="ru-RU"/>
        </a:p>
      </dgm:t>
    </dgm:pt>
    <dgm:pt modelId="{DAE649FD-2E7E-46BB-81B0-BB2F00CA4FA6}" type="sibTrans" cxnId="{BD5296A6-5067-470C-B62D-20FF7546D494}">
      <dgm:prSet/>
      <dgm:spPr/>
      <dgm:t>
        <a:bodyPr/>
        <a:lstStyle/>
        <a:p>
          <a:endParaRPr lang="ru-RU"/>
        </a:p>
      </dgm:t>
    </dgm:pt>
    <dgm:pt modelId="{B2DB2C73-5DCB-4C5B-A06E-F05EA3219B2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Культура, кинематография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2 909,8                   3 097,6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96230B-C237-4EB8-9272-2BAE501F3D52}" type="parTrans" cxnId="{1AD1EF86-1281-4A31-AA4D-9D6DDE889638}">
      <dgm:prSet/>
      <dgm:spPr/>
      <dgm:t>
        <a:bodyPr/>
        <a:lstStyle/>
        <a:p>
          <a:endParaRPr lang="ru-RU"/>
        </a:p>
      </dgm:t>
    </dgm:pt>
    <dgm:pt modelId="{78C2E268-E3E2-4D69-B9A0-6986C4B8E1A3}" type="sibTrans" cxnId="{1AD1EF86-1281-4A31-AA4D-9D6DDE889638}">
      <dgm:prSet/>
      <dgm:spPr/>
      <dgm:t>
        <a:bodyPr/>
        <a:lstStyle/>
        <a:p>
          <a:endParaRPr lang="ru-RU"/>
        </a:p>
      </dgm:t>
    </dgm:pt>
    <dgm:pt modelId="{10C9B0EC-6669-4A40-8E97-EFF833B004DD}">
      <dgm:prSet custT="1"/>
      <dgm:spPr>
        <a:solidFill>
          <a:srgbClr val="EEFD95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1,0                                       1,0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61D363-E230-46FE-912F-634B30053FD5}" type="parTrans" cxnId="{E982CAFA-384F-47C1-BF21-DABEEBBB75F2}">
      <dgm:prSet/>
      <dgm:spPr/>
      <dgm:t>
        <a:bodyPr/>
        <a:lstStyle/>
        <a:p>
          <a:endParaRPr lang="ru-RU"/>
        </a:p>
      </dgm:t>
    </dgm:pt>
    <dgm:pt modelId="{1AA6925F-4AF6-45BF-B94A-018369A609E2}" type="sibTrans" cxnId="{E982CAFA-384F-47C1-BF21-DABEEBBB75F2}">
      <dgm:prSet/>
      <dgm:spPr/>
      <dgm:t>
        <a:bodyPr/>
        <a:lstStyle/>
        <a:p>
          <a:endParaRPr lang="ru-RU"/>
        </a:p>
      </dgm:t>
    </dgm:pt>
    <dgm:pt modelId="{60966CDD-E8D8-44F1-850D-8379C246568C}" type="pres">
      <dgm:prSet presAssocID="{36ED793B-D56B-4710-90B0-C2ECB1C3FA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302D3-619A-45E1-918A-64D298598910}" type="pres">
      <dgm:prSet presAssocID="{BA8C4FDD-3162-4BFE-8AE7-98E1305A3391}" presName="comp" presStyleCnt="0"/>
      <dgm:spPr/>
      <dgm:t>
        <a:bodyPr/>
        <a:lstStyle/>
        <a:p>
          <a:endParaRPr lang="ru-RU"/>
        </a:p>
      </dgm:t>
    </dgm:pt>
    <dgm:pt modelId="{07B2F26A-04C8-430E-8FDF-0B8E967ED911}" type="pres">
      <dgm:prSet presAssocID="{BA8C4FDD-3162-4BFE-8AE7-98E1305A3391}" presName="box" presStyleLbl="node1" presStyleIdx="0" presStyleCnt="6" custScaleX="100000" custScaleY="54957" custLinFactNeighborX="-1910" custLinFactNeighborY="-14420"/>
      <dgm:spPr/>
      <dgm:t>
        <a:bodyPr/>
        <a:lstStyle/>
        <a:p>
          <a:endParaRPr lang="ru-RU"/>
        </a:p>
      </dgm:t>
    </dgm:pt>
    <dgm:pt modelId="{262211DF-9C4D-485D-AEB9-EBD7CA942D7C}" type="pres">
      <dgm:prSet presAssocID="{BA8C4FDD-3162-4BFE-8AE7-98E1305A3391}" presName="img" presStyleLbl="fgImgPlace1" presStyleIdx="0" presStyleCnt="6" custScaleX="84397" custScaleY="58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31FE5C-2C21-4C41-9700-ED44C99E1C46}" type="pres">
      <dgm:prSet presAssocID="{BA8C4FDD-3162-4BFE-8AE7-98E1305A339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6F21F-AE25-4FF8-B1A9-EF3520E61BEF}" type="pres">
      <dgm:prSet presAssocID="{4814068C-F066-47AE-989D-232575E67BDA}" presName="spacer" presStyleCnt="0"/>
      <dgm:spPr/>
      <dgm:t>
        <a:bodyPr/>
        <a:lstStyle/>
        <a:p>
          <a:endParaRPr lang="ru-RU"/>
        </a:p>
      </dgm:t>
    </dgm:pt>
    <dgm:pt modelId="{232AD59E-0EB5-4879-A094-AAC44F79E667}" type="pres">
      <dgm:prSet presAssocID="{C5833392-FCE6-4CF2-8C13-89ADE9A20817}" presName="comp" presStyleCnt="0"/>
      <dgm:spPr/>
      <dgm:t>
        <a:bodyPr/>
        <a:lstStyle/>
        <a:p>
          <a:endParaRPr lang="ru-RU"/>
        </a:p>
      </dgm:t>
    </dgm:pt>
    <dgm:pt modelId="{BB81C0B5-EC79-44C8-A712-59A49082A51A}" type="pres">
      <dgm:prSet presAssocID="{C5833392-FCE6-4CF2-8C13-89ADE9A20817}" presName="box" presStyleLbl="node1" presStyleIdx="1" presStyleCnt="6" custScaleX="98238" custScaleY="58403" custLinFactNeighborX="-253" custLinFactNeighborY="-4676"/>
      <dgm:spPr/>
      <dgm:t>
        <a:bodyPr/>
        <a:lstStyle/>
        <a:p>
          <a:endParaRPr lang="ru-RU"/>
        </a:p>
      </dgm:t>
    </dgm:pt>
    <dgm:pt modelId="{9A9F5F73-5E0F-4D1A-9E05-3703C5B2A896}" type="pres">
      <dgm:prSet presAssocID="{C5833392-FCE6-4CF2-8C13-89ADE9A20817}" presName="img" presStyleLbl="fgImgPlace1" presStyleIdx="1" presStyleCnt="6" custScaleX="90375" custScaleY="66531" custLinFactNeighborX="-2989" custLinFactNeighborY="-95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A5B4D8-DFCE-4935-9B92-D9BABFDC2555}" type="pres">
      <dgm:prSet presAssocID="{C5833392-FCE6-4CF2-8C13-89ADE9A2081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18A3E-43D3-47CC-B19C-A16C56626EBC}" type="pres">
      <dgm:prSet presAssocID="{E890B42D-F53A-4868-B9C1-DC03D3762026}" presName="spacer" presStyleCnt="0"/>
      <dgm:spPr/>
      <dgm:t>
        <a:bodyPr/>
        <a:lstStyle/>
        <a:p>
          <a:endParaRPr lang="ru-RU"/>
        </a:p>
      </dgm:t>
    </dgm:pt>
    <dgm:pt modelId="{B7B67CC7-91C5-41BF-B020-709FF2B067A4}" type="pres">
      <dgm:prSet presAssocID="{1FEE4A21-0979-4799-A378-9746B5F7FE15}" presName="comp" presStyleCnt="0"/>
      <dgm:spPr/>
      <dgm:t>
        <a:bodyPr/>
        <a:lstStyle/>
        <a:p>
          <a:endParaRPr lang="ru-RU"/>
        </a:p>
      </dgm:t>
    </dgm:pt>
    <dgm:pt modelId="{229AC7F9-FDC6-4105-A56E-A3C85C90BD1D}" type="pres">
      <dgm:prSet presAssocID="{1FEE4A21-0979-4799-A378-9746B5F7FE15}" presName="box" presStyleLbl="node1" presStyleIdx="2" presStyleCnt="6" custScaleX="100000" custScaleY="50759" custLinFactNeighborX="-1910" custLinFactNeighborY="-18189"/>
      <dgm:spPr/>
      <dgm:t>
        <a:bodyPr/>
        <a:lstStyle/>
        <a:p>
          <a:endParaRPr lang="ru-RU"/>
        </a:p>
      </dgm:t>
    </dgm:pt>
    <dgm:pt modelId="{BE45A096-8753-4E62-9D50-3AC5E7C48D2B}" type="pres">
      <dgm:prSet presAssocID="{1FEE4A21-0979-4799-A378-9746B5F7FE15}" presName="img" presStyleLbl="fgImgPlace1" presStyleIdx="2" presStyleCnt="6" custScaleX="71153" custScaleY="58780" custLinFactNeighborX="-19824" custLinFactNeighborY="-2124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FE425B-3BFC-44E1-ADD5-3F59EE9209D4}" type="pres">
      <dgm:prSet presAssocID="{1FEE4A21-0979-4799-A378-9746B5F7FE1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3242-A432-49A4-AE94-EFE472D06BD7}" type="pres">
      <dgm:prSet presAssocID="{A3910B52-4FA7-45B6-AC90-818EE409F6B6}" presName="spacer" presStyleCnt="0"/>
      <dgm:spPr/>
      <dgm:t>
        <a:bodyPr/>
        <a:lstStyle/>
        <a:p>
          <a:endParaRPr lang="ru-RU"/>
        </a:p>
      </dgm:t>
    </dgm:pt>
    <dgm:pt modelId="{C2F93AF5-6712-4291-8A88-3C0A034C8D8A}" type="pres">
      <dgm:prSet presAssocID="{F4FA9113-70E5-4E8D-A2BB-8DF6F2377482}" presName="comp" presStyleCnt="0"/>
      <dgm:spPr/>
      <dgm:t>
        <a:bodyPr/>
        <a:lstStyle/>
        <a:p>
          <a:endParaRPr lang="ru-RU"/>
        </a:p>
      </dgm:t>
    </dgm:pt>
    <dgm:pt modelId="{A2204CFB-D2D8-4DC4-8B29-BD326A78D691}" type="pres">
      <dgm:prSet presAssocID="{F4FA9113-70E5-4E8D-A2BB-8DF6F2377482}" presName="box" presStyleLbl="node1" presStyleIdx="3" presStyleCnt="6" custScaleX="99961" custScaleY="48730" custLinFactNeighborX="-165" custLinFactNeighborY="-26470"/>
      <dgm:spPr/>
      <dgm:t>
        <a:bodyPr/>
        <a:lstStyle/>
        <a:p>
          <a:endParaRPr lang="ru-RU"/>
        </a:p>
      </dgm:t>
    </dgm:pt>
    <dgm:pt modelId="{F2D2EC4E-C26D-4B8A-A69D-54584CB82E18}" type="pres">
      <dgm:prSet presAssocID="{F4FA9113-70E5-4E8D-A2BB-8DF6F2377482}" presName="img" presStyleLbl="fgImgPlace1" presStyleIdx="3" presStyleCnt="6" custScaleX="66698" custScaleY="53290" custLinFactNeighborX="-18834" custLinFactNeighborY="-3124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284160-8E82-4F86-8B8F-C4CC995BD05E}" type="pres">
      <dgm:prSet presAssocID="{F4FA9113-70E5-4E8D-A2BB-8DF6F2377482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711C9-7F97-43CB-B31D-8C55246D71D8}" type="pres">
      <dgm:prSet presAssocID="{DAE649FD-2E7E-46BB-81B0-BB2F00CA4FA6}" presName="spacer" presStyleCnt="0"/>
      <dgm:spPr/>
      <dgm:t>
        <a:bodyPr/>
        <a:lstStyle/>
        <a:p>
          <a:endParaRPr lang="ru-RU"/>
        </a:p>
      </dgm:t>
    </dgm:pt>
    <dgm:pt modelId="{22CEED1B-86C6-45D5-870E-A7861AE86336}" type="pres">
      <dgm:prSet presAssocID="{B2DB2C73-5DCB-4C5B-A06E-F05EA3219B28}" presName="comp" presStyleCnt="0"/>
      <dgm:spPr/>
      <dgm:t>
        <a:bodyPr/>
        <a:lstStyle/>
        <a:p>
          <a:endParaRPr lang="ru-RU"/>
        </a:p>
      </dgm:t>
    </dgm:pt>
    <dgm:pt modelId="{4E997FA9-E730-4EEC-9C01-08CF1374B41F}" type="pres">
      <dgm:prSet presAssocID="{B2DB2C73-5DCB-4C5B-A06E-F05EA3219B28}" presName="box" presStyleLbl="node1" presStyleIdx="4" presStyleCnt="6" custAng="0" custScaleX="98239" custScaleY="54846" custLinFactNeighborX="1128" custLinFactNeighborY="12200"/>
      <dgm:spPr/>
      <dgm:t>
        <a:bodyPr/>
        <a:lstStyle/>
        <a:p>
          <a:endParaRPr lang="ru-RU"/>
        </a:p>
      </dgm:t>
    </dgm:pt>
    <dgm:pt modelId="{A5B4C585-C694-41EE-A766-9BCAA5136C54}" type="pres">
      <dgm:prSet presAssocID="{B2DB2C73-5DCB-4C5B-A06E-F05EA3219B28}" presName="img" presStyleLbl="fgImgPlace1" presStyleIdx="4" presStyleCnt="6" custScaleX="88888" custScaleY="74023" custLinFactNeighborX="-3780" custLinFactNeighborY="1798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973961-EEBE-46C0-85B8-EC93908BF727}" type="pres">
      <dgm:prSet presAssocID="{B2DB2C73-5DCB-4C5B-A06E-F05EA3219B28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62B12-BE63-4513-850B-5A66BEC594EE}" type="pres">
      <dgm:prSet presAssocID="{78C2E268-E3E2-4D69-B9A0-6986C4B8E1A3}" presName="spacer" presStyleCnt="0"/>
      <dgm:spPr/>
    </dgm:pt>
    <dgm:pt modelId="{E74E2F0D-999A-4717-A742-C571A414A599}" type="pres">
      <dgm:prSet presAssocID="{10C9B0EC-6669-4A40-8E97-EFF833B004DD}" presName="comp" presStyleCnt="0"/>
      <dgm:spPr/>
    </dgm:pt>
    <dgm:pt modelId="{3ED1D5AB-2F54-4142-B294-0F6067175A62}" type="pres">
      <dgm:prSet presAssocID="{10C9B0EC-6669-4A40-8E97-EFF833B004DD}" presName="box" presStyleLbl="node1" presStyleIdx="5" presStyleCnt="6" custScaleX="100000" custScaleY="61067" custLinFactNeighborX="-15163" custLinFactNeighborY="56326"/>
      <dgm:spPr/>
      <dgm:t>
        <a:bodyPr/>
        <a:lstStyle/>
        <a:p>
          <a:endParaRPr lang="ru-RU"/>
        </a:p>
      </dgm:t>
    </dgm:pt>
    <dgm:pt modelId="{B781102A-6475-45A0-8133-97EE2FCA814D}" type="pres">
      <dgm:prSet presAssocID="{10C9B0EC-6669-4A40-8E97-EFF833B004DD}" presName="img" presStyleLbl="fgImgPlace1" presStyleIdx="5" presStyleCnt="6" custScaleX="89631" custScaleY="6785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EF9567-3E32-4EF6-8E7D-CF950F6F6901}" type="pres">
      <dgm:prSet presAssocID="{10C9B0EC-6669-4A40-8E97-EFF833B004D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5296A6-5067-470C-B62D-20FF7546D494}" srcId="{36ED793B-D56B-4710-90B0-C2ECB1C3FA6F}" destId="{F4FA9113-70E5-4E8D-A2BB-8DF6F2377482}" srcOrd="3" destOrd="0" parTransId="{B42AA1F0-A691-4914-85D6-7477DAF3E59D}" sibTransId="{DAE649FD-2E7E-46BB-81B0-BB2F00CA4FA6}"/>
    <dgm:cxn modelId="{4D4B315D-4465-4812-A2EA-20EE37B6910C}" srcId="{36ED793B-D56B-4710-90B0-C2ECB1C3FA6F}" destId="{1FEE4A21-0979-4799-A378-9746B5F7FE15}" srcOrd="2" destOrd="0" parTransId="{2AAFBE8D-8E39-427A-8D07-2EB9E81FB515}" sibTransId="{A3910B52-4FA7-45B6-AC90-818EE409F6B6}"/>
    <dgm:cxn modelId="{74AA288C-4B02-4A22-87B3-58E20C70CA43}" srcId="{36ED793B-D56B-4710-90B0-C2ECB1C3FA6F}" destId="{BA8C4FDD-3162-4BFE-8AE7-98E1305A3391}" srcOrd="0" destOrd="0" parTransId="{2F0C4621-1410-4C7A-AA48-E7ACC3F22128}" sibTransId="{4814068C-F066-47AE-989D-232575E67BDA}"/>
    <dgm:cxn modelId="{D15DDE0B-0927-4C73-A018-78060B7E480B}" type="presOf" srcId="{BA8C4FDD-3162-4BFE-8AE7-98E1305A3391}" destId="{4131FE5C-2C21-4C41-9700-ED44C99E1C46}" srcOrd="1" destOrd="0" presId="urn:microsoft.com/office/officeart/2005/8/layout/vList4#4"/>
    <dgm:cxn modelId="{100D0030-022D-46B6-846D-2CC2D829A624}" type="presOf" srcId="{1FEE4A21-0979-4799-A378-9746B5F7FE15}" destId="{81FE425B-3BFC-44E1-ADD5-3F59EE9209D4}" srcOrd="1" destOrd="0" presId="urn:microsoft.com/office/officeart/2005/8/layout/vList4#4"/>
    <dgm:cxn modelId="{C3F43E51-82AB-443C-B8BA-9A3236ABEDBC}" type="presOf" srcId="{B2DB2C73-5DCB-4C5B-A06E-F05EA3219B28}" destId="{0C973961-EEBE-46C0-85B8-EC93908BF727}" srcOrd="1" destOrd="0" presId="urn:microsoft.com/office/officeart/2005/8/layout/vList4#4"/>
    <dgm:cxn modelId="{CE0FED40-F21D-4816-88CE-578276B2A47B}" type="presOf" srcId="{10C9B0EC-6669-4A40-8E97-EFF833B004DD}" destId="{3ED1D5AB-2F54-4142-B294-0F6067175A62}" srcOrd="0" destOrd="0" presId="urn:microsoft.com/office/officeart/2005/8/layout/vList4#4"/>
    <dgm:cxn modelId="{CF32DEC0-709F-4B86-B8E3-9BEB4A4F5EBA}" type="presOf" srcId="{F4FA9113-70E5-4E8D-A2BB-8DF6F2377482}" destId="{A2204CFB-D2D8-4DC4-8B29-BD326A78D691}" srcOrd="0" destOrd="0" presId="urn:microsoft.com/office/officeart/2005/8/layout/vList4#4"/>
    <dgm:cxn modelId="{2F2B515A-F8D6-4F31-8856-6EE49E7C8CB7}" type="presOf" srcId="{F4FA9113-70E5-4E8D-A2BB-8DF6F2377482}" destId="{BE284160-8E82-4F86-8B8F-C4CC995BD05E}" srcOrd="1" destOrd="0" presId="urn:microsoft.com/office/officeart/2005/8/layout/vList4#4"/>
    <dgm:cxn modelId="{A83B057F-A168-45E1-B3EB-8D9EF76E59AF}" type="presOf" srcId="{36ED793B-D56B-4710-90B0-C2ECB1C3FA6F}" destId="{60966CDD-E8D8-44F1-850D-8379C246568C}" srcOrd="0" destOrd="0" presId="urn:microsoft.com/office/officeart/2005/8/layout/vList4#4"/>
    <dgm:cxn modelId="{77DE24A0-2312-4847-A278-2B7A0582B103}" srcId="{36ED793B-D56B-4710-90B0-C2ECB1C3FA6F}" destId="{C5833392-FCE6-4CF2-8C13-89ADE9A20817}" srcOrd="1" destOrd="0" parTransId="{82A9DCA4-BE07-4460-AE1C-F7AA2443B7F1}" sibTransId="{E890B42D-F53A-4868-B9C1-DC03D3762026}"/>
    <dgm:cxn modelId="{56ACCD8E-6605-4CA5-B1E2-D015BE6AFB42}" type="presOf" srcId="{C5833392-FCE6-4CF2-8C13-89ADE9A20817}" destId="{BB81C0B5-EC79-44C8-A712-59A49082A51A}" srcOrd="0" destOrd="0" presId="urn:microsoft.com/office/officeart/2005/8/layout/vList4#4"/>
    <dgm:cxn modelId="{E982CAFA-384F-47C1-BF21-DABEEBBB75F2}" srcId="{36ED793B-D56B-4710-90B0-C2ECB1C3FA6F}" destId="{10C9B0EC-6669-4A40-8E97-EFF833B004DD}" srcOrd="5" destOrd="0" parTransId="{1361D363-E230-46FE-912F-634B30053FD5}" sibTransId="{1AA6925F-4AF6-45BF-B94A-018369A609E2}"/>
    <dgm:cxn modelId="{1AD1EF86-1281-4A31-AA4D-9D6DDE889638}" srcId="{36ED793B-D56B-4710-90B0-C2ECB1C3FA6F}" destId="{B2DB2C73-5DCB-4C5B-A06E-F05EA3219B28}" srcOrd="4" destOrd="0" parTransId="{D196230B-C237-4EB8-9272-2BAE501F3D52}" sibTransId="{78C2E268-E3E2-4D69-B9A0-6986C4B8E1A3}"/>
    <dgm:cxn modelId="{DEFB4C3C-9085-4BCA-AE43-7FC415CE54DF}" type="presOf" srcId="{1FEE4A21-0979-4799-A378-9746B5F7FE15}" destId="{229AC7F9-FDC6-4105-A56E-A3C85C90BD1D}" srcOrd="0" destOrd="0" presId="urn:microsoft.com/office/officeart/2005/8/layout/vList4#4"/>
    <dgm:cxn modelId="{E88E208B-F260-4F40-9988-492963AB2340}" type="presOf" srcId="{B2DB2C73-5DCB-4C5B-A06E-F05EA3219B28}" destId="{4E997FA9-E730-4EEC-9C01-08CF1374B41F}" srcOrd="0" destOrd="0" presId="urn:microsoft.com/office/officeart/2005/8/layout/vList4#4"/>
    <dgm:cxn modelId="{7125BAEE-F4EE-474F-B258-8AB09D7257A5}" type="presOf" srcId="{BA8C4FDD-3162-4BFE-8AE7-98E1305A3391}" destId="{07B2F26A-04C8-430E-8FDF-0B8E967ED911}" srcOrd="0" destOrd="0" presId="urn:microsoft.com/office/officeart/2005/8/layout/vList4#4"/>
    <dgm:cxn modelId="{0ACDAB6A-BE06-48DE-B4D9-7913023A379D}" type="presOf" srcId="{C5833392-FCE6-4CF2-8C13-89ADE9A20817}" destId="{26A5B4D8-DFCE-4935-9B92-D9BABFDC2555}" srcOrd="1" destOrd="0" presId="urn:microsoft.com/office/officeart/2005/8/layout/vList4#4"/>
    <dgm:cxn modelId="{57BD7EB7-CB50-41BE-98F1-88B152C82178}" type="presOf" srcId="{10C9B0EC-6669-4A40-8E97-EFF833B004DD}" destId="{E2EF9567-3E32-4EF6-8E7D-CF950F6F6901}" srcOrd="1" destOrd="0" presId="urn:microsoft.com/office/officeart/2005/8/layout/vList4#4"/>
    <dgm:cxn modelId="{9C9CC683-951F-4E8F-9853-2EFDFD866706}" type="presParOf" srcId="{60966CDD-E8D8-44F1-850D-8379C246568C}" destId="{61E302D3-619A-45E1-918A-64D298598910}" srcOrd="0" destOrd="0" presId="urn:microsoft.com/office/officeart/2005/8/layout/vList4#4"/>
    <dgm:cxn modelId="{787144B9-86E1-43E5-B511-4955ED3501CC}" type="presParOf" srcId="{61E302D3-619A-45E1-918A-64D298598910}" destId="{07B2F26A-04C8-430E-8FDF-0B8E967ED911}" srcOrd="0" destOrd="0" presId="urn:microsoft.com/office/officeart/2005/8/layout/vList4#4"/>
    <dgm:cxn modelId="{4FD7F02B-D0DD-4B18-AD0C-36CDE05A4F91}" type="presParOf" srcId="{61E302D3-619A-45E1-918A-64D298598910}" destId="{262211DF-9C4D-485D-AEB9-EBD7CA942D7C}" srcOrd="1" destOrd="0" presId="urn:microsoft.com/office/officeart/2005/8/layout/vList4#4"/>
    <dgm:cxn modelId="{E61B41C5-D6EE-4557-8B07-E1D87279C263}" type="presParOf" srcId="{61E302D3-619A-45E1-918A-64D298598910}" destId="{4131FE5C-2C21-4C41-9700-ED44C99E1C46}" srcOrd="2" destOrd="0" presId="urn:microsoft.com/office/officeart/2005/8/layout/vList4#4"/>
    <dgm:cxn modelId="{B8BCA07F-3307-4B04-A8D8-802B01B4DB5F}" type="presParOf" srcId="{60966CDD-E8D8-44F1-850D-8379C246568C}" destId="{6E26F21F-AE25-4FF8-B1A9-EF3520E61BEF}" srcOrd="1" destOrd="0" presId="urn:microsoft.com/office/officeart/2005/8/layout/vList4#4"/>
    <dgm:cxn modelId="{493840CA-D2B6-4C2C-AF5E-ED119D555822}" type="presParOf" srcId="{60966CDD-E8D8-44F1-850D-8379C246568C}" destId="{232AD59E-0EB5-4879-A094-AAC44F79E667}" srcOrd="2" destOrd="0" presId="urn:microsoft.com/office/officeart/2005/8/layout/vList4#4"/>
    <dgm:cxn modelId="{F95445FD-D37B-4265-9872-1E8C6F700471}" type="presParOf" srcId="{232AD59E-0EB5-4879-A094-AAC44F79E667}" destId="{BB81C0B5-EC79-44C8-A712-59A49082A51A}" srcOrd="0" destOrd="0" presId="urn:microsoft.com/office/officeart/2005/8/layout/vList4#4"/>
    <dgm:cxn modelId="{494BBE8D-C965-42F4-9A0F-CFA4B248E5BB}" type="presParOf" srcId="{232AD59E-0EB5-4879-A094-AAC44F79E667}" destId="{9A9F5F73-5E0F-4D1A-9E05-3703C5B2A896}" srcOrd="1" destOrd="0" presId="urn:microsoft.com/office/officeart/2005/8/layout/vList4#4"/>
    <dgm:cxn modelId="{3C46B4A2-C11A-43DE-8803-D93E5E210407}" type="presParOf" srcId="{232AD59E-0EB5-4879-A094-AAC44F79E667}" destId="{26A5B4D8-DFCE-4935-9B92-D9BABFDC2555}" srcOrd="2" destOrd="0" presId="urn:microsoft.com/office/officeart/2005/8/layout/vList4#4"/>
    <dgm:cxn modelId="{57AA6D78-1788-4748-984D-8CCCFD693545}" type="presParOf" srcId="{60966CDD-E8D8-44F1-850D-8379C246568C}" destId="{08218A3E-43D3-47CC-B19C-A16C56626EBC}" srcOrd="3" destOrd="0" presId="urn:microsoft.com/office/officeart/2005/8/layout/vList4#4"/>
    <dgm:cxn modelId="{29A8B12D-0B93-4F81-B201-DD081B28B690}" type="presParOf" srcId="{60966CDD-E8D8-44F1-850D-8379C246568C}" destId="{B7B67CC7-91C5-41BF-B020-709FF2B067A4}" srcOrd="4" destOrd="0" presId="urn:microsoft.com/office/officeart/2005/8/layout/vList4#4"/>
    <dgm:cxn modelId="{3A6247F0-4E46-4D83-95DE-54677DD429E9}" type="presParOf" srcId="{B7B67CC7-91C5-41BF-B020-709FF2B067A4}" destId="{229AC7F9-FDC6-4105-A56E-A3C85C90BD1D}" srcOrd="0" destOrd="0" presId="urn:microsoft.com/office/officeart/2005/8/layout/vList4#4"/>
    <dgm:cxn modelId="{1529097D-505B-4EDC-B304-5F5208A29AAB}" type="presParOf" srcId="{B7B67CC7-91C5-41BF-B020-709FF2B067A4}" destId="{BE45A096-8753-4E62-9D50-3AC5E7C48D2B}" srcOrd="1" destOrd="0" presId="urn:microsoft.com/office/officeart/2005/8/layout/vList4#4"/>
    <dgm:cxn modelId="{76C64BD9-076F-470A-AA45-6BF1D794D00E}" type="presParOf" srcId="{B7B67CC7-91C5-41BF-B020-709FF2B067A4}" destId="{81FE425B-3BFC-44E1-ADD5-3F59EE9209D4}" srcOrd="2" destOrd="0" presId="urn:microsoft.com/office/officeart/2005/8/layout/vList4#4"/>
    <dgm:cxn modelId="{E6271273-F117-4185-A529-C982A1927950}" type="presParOf" srcId="{60966CDD-E8D8-44F1-850D-8379C246568C}" destId="{8DC63242-A432-49A4-AE94-EFE472D06BD7}" srcOrd="5" destOrd="0" presId="urn:microsoft.com/office/officeart/2005/8/layout/vList4#4"/>
    <dgm:cxn modelId="{AF7AEAF3-B835-41C6-8C68-81E9E1DED689}" type="presParOf" srcId="{60966CDD-E8D8-44F1-850D-8379C246568C}" destId="{C2F93AF5-6712-4291-8A88-3C0A034C8D8A}" srcOrd="6" destOrd="0" presId="urn:microsoft.com/office/officeart/2005/8/layout/vList4#4"/>
    <dgm:cxn modelId="{E4DAFB8A-A2E6-4430-A47C-200EC8577143}" type="presParOf" srcId="{C2F93AF5-6712-4291-8A88-3C0A034C8D8A}" destId="{A2204CFB-D2D8-4DC4-8B29-BD326A78D691}" srcOrd="0" destOrd="0" presId="urn:microsoft.com/office/officeart/2005/8/layout/vList4#4"/>
    <dgm:cxn modelId="{7583CA65-BF8F-40D9-B59C-54F1D91BFCF4}" type="presParOf" srcId="{C2F93AF5-6712-4291-8A88-3C0A034C8D8A}" destId="{F2D2EC4E-C26D-4B8A-A69D-54584CB82E18}" srcOrd="1" destOrd="0" presId="urn:microsoft.com/office/officeart/2005/8/layout/vList4#4"/>
    <dgm:cxn modelId="{2182426D-1DC5-4D6C-915C-1558E2ADCF77}" type="presParOf" srcId="{C2F93AF5-6712-4291-8A88-3C0A034C8D8A}" destId="{BE284160-8E82-4F86-8B8F-C4CC995BD05E}" srcOrd="2" destOrd="0" presId="urn:microsoft.com/office/officeart/2005/8/layout/vList4#4"/>
    <dgm:cxn modelId="{F6CE209A-C4B3-42AE-9031-4544551AABEA}" type="presParOf" srcId="{60966CDD-E8D8-44F1-850D-8379C246568C}" destId="{458711C9-7F97-43CB-B31D-8C55246D71D8}" srcOrd="7" destOrd="0" presId="urn:microsoft.com/office/officeart/2005/8/layout/vList4#4"/>
    <dgm:cxn modelId="{BB60FD1C-8AB0-4231-BA12-79918EBE78F9}" type="presParOf" srcId="{60966CDD-E8D8-44F1-850D-8379C246568C}" destId="{22CEED1B-86C6-45D5-870E-A7861AE86336}" srcOrd="8" destOrd="0" presId="urn:microsoft.com/office/officeart/2005/8/layout/vList4#4"/>
    <dgm:cxn modelId="{3F049997-8A18-4D17-B48E-9CFF5B2C8D18}" type="presParOf" srcId="{22CEED1B-86C6-45D5-870E-A7861AE86336}" destId="{4E997FA9-E730-4EEC-9C01-08CF1374B41F}" srcOrd="0" destOrd="0" presId="urn:microsoft.com/office/officeart/2005/8/layout/vList4#4"/>
    <dgm:cxn modelId="{9E2F333D-5624-4CC2-A728-9805A24D4718}" type="presParOf" srcId="{22CEED1B-86C6-45D5-870E-A7861AE86336}" destId="{A5B4C585-C694-41EE-A766-9BCAA5136C54}" srcOrd="1" destOrd="0" presId="urn:microsoft.com/office/officeart/2005/8/layout/vList4#4"/>
    <dgm:cxn modelId="{93837C21-EF3B-461A-B24F-BE6E4841BB1A}" type="presParOf" srcId="{22CEED1B-86C6-45D5-870E-A7861AE86336}" destId="{0C973961-EEBE-46C0-85B8-EC93908BF727}" srcOrd="2" destOrd="0" presId="urn:microsoft.com/office/officeart/2005/8/layout/vList4#4"/>
    <dgm:cxn modelId="{2F11F799-54CB-4290-A09E-5D6D216BDB84}" type="presParOf" srcId="{60966CDD-E8D8-44F1-850D-8379C246568C}" destId="{77562B12-BE63-4513-850B-5A66BEC594EE}" srcOrd="9" destOrd="0" presId="urn:microsoft.com/office/officeart/2005/8/layout/vList4#4"/>
    <dgm:cxn modelId="{140C8C2B-93B9-42DC-8114-4E8E0E29ADC3}" type="presParOf" srcId="{60966CDD-E8D8-44F1-850D-8379C246568C}" destId="{E74E2F0D-999A-4717-A742-C571A414A599}" srcOrd="10" destOrd="0" presId="urn:microsoft.com/office/officeart/2005/8/layout/vList4#4"/>
    <dgm:cxn modelId="{FC8D62AA-CD88-43BB-B474-A538C2F118CE}" type="presParOf" srcId="{E74E2F0D-999A-4717-A742-C571A414A599}" destId="{3ED1D5AB-2F54-4142-B294-0F6067175A62}" srcOrd="0" destOrd="0" presId="urn:microsoft.com/office/officeart/2005/8/layout/vList4#4"/>
    <dgm:cxn modelId="{A6C747DF-F6B4-4797-ABEF-3ADA883C21F1}" type="presParOf" srcId="{E74E2F0D-999A-4717-A742-C571A414A599}" destId="{B781102A-6475-45A0-8133-97EE2FCA814D}" srcOrd="1" destOrd="0" presId="urn:microsoft.com/office/officeart/2005/8/layout/vList4#4"/>
    <dgm:cxn modelId="{014558FF-0A32-4E01-BCD3-EB1BE93F46D1}" type="presParOf" srcId="{E74E2F0D-999A-4717-A742-C571A414A599}" destId="{E2EF9567-3E32-4EF6-8E7D-CF950F6F6901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2F26A-04C8-430E-8FDF-0B8E967ED911}">
      <dsp:nvSpPr>
        <dsp:cNvPr id="0" name=""/>
        <dsp:cNvSpPr/>
      </dsp:nvSpPr>
      <dsp:spPr>
        <a:xfrm>
          <a:off x="0" y="0"/>
          <a:ext cx="4258665" cy="898016"/>
        </a:xfrm>
        <a:prstGeom prst="roundRect">
          <a:avLst>
            <a:gd name="adj" fmla="val 10000"/>
          </a:avLst>
        </a:prstGeom>
        <a:solidFill>
          <a:srgbClr val="E4E3B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             2 557,6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1534" y="0"/>
        <a:ext cx="3317130" cy="898016"/>
      </dsp:txXfrm>
    </dsp:sp>
    <dsp:sp modelId="{262211DF-9C4D-485D-AEB9-EBD7CA942D7C}">
      <dsp:nvSpPr>
        <dsp:cNvPr id="0" name=""/>
        <dsp:cNvSpPr/>
      </dsp:nvSpPr>
      <dsp:spPr>
        <a:xfrm>
          <a:off x="105524" y="60619"/>
          <a:ext cx="820287" cy="7767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81C0B5-EC79-44C8-A712-59A49082A51A}">
      <dsp:nvSpPr>
        <dsp:cNvPr id="0" name=""/>
        <dsp:cNvSpPr/>
      </dsp:nvSpPr>
      <dsp:spPr>
        <a:xfrm>
          <a:off x="0" y="2024030"/>
          <a:ext cx="4258665" cy="898016"/>
        </a:xfrm>
        <a:prstGeom prst="roundRect">
          <a:avLst>
            <a:gd name="adj" fmla="val 10000"/>
          </a:avLst>
        </a:prstGeom>
        <a:solidFill>
          <a:srgbClr val="E7AF8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имущество 3 007,1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1534" y="2024030"/>
        <a:ext cx="3317130" cy="898016"/>
      </dsp:txXfrm>
    </dsp:sp>
    <dsp:sp modelId="{9A9F5F73-5E0F-4D1A-9E05-3703C5B2A896}">
      <dsp:nvSpPr>
        <dsp:cNvPr id="0" name=""/>
        <dsp:cNvSpPr/>
      </dsp:nvSpPr>
      <dsp:spPr>
        <a:xfrm>
          <a:off x="65399" y="2101876"/>
          <a:ext cx="851733" cy="7184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9AC7F9-FDC6-4105-A56E-A3C85C90BD1D}">
      <dsp:nvSpPr>
        <dsp:cNvPr id="0" name=""/>
        <dsp:cNvSpPr/>
      </dsp:nvSpPr>
      <dsp:spPr>
        <a:xfrm>
          <a:off x="0" y="1012010"/>
          <a:ext cx="4258665" cy="898016"/>
        </a:xfrm>
        <a:prstGeom prst="roundRect">
          <a:avLst>
            <a:gd name="adj" fmla="val 10000"/>
          </a:avLst>
        </a:prstGeom>
        <a:solidFill>
          <a:srgbClr val="F5DA77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166,5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1534" y="1012010"/>
        <a:ext cx="3317130" cy="898016"/>
      </dsp:txXfrm>
    </dsp:sp>
    <dsp:sp modelId="{BE45A096-8753-4E62-9D50-3AC5E7C48D2B}">
      <dsp:nvSpPr>
        <dsp:cNvPr id="0" name=""/>
        <dsp:cNvSpPr/>
      </dsp:nvSpPr>
      <dsp:spPr>
        <a:xfrm>
          <a:off x="65399" y="1167708"/>
          <a:ext cx="851733" cy="7184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486A01-A652-4083-AC47-0BC05B3E3F49}">
      <dsp:nvSpPr>
        <dsp:cNvPr id="0" name=""/>
        <dsp:cNvSpPr/>
      </dsp:nvSpPr>
      <dsp:spPr>
        <a:xfrm>
          <a:off x="0" y="2997507"/>
          <a:ext cx="4258665" cy="89801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Штрафы, санкции, возмещения ущерба 25,7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1534" y="2997507"/>
        <a:ext cx="3317130" cy="898016"/>
      </dsp:txXfrm>
    </dsp:sp>
    <dsp:sp modelId="{AC47C164-2066-4658-B29F-F67A2CCD1CFC}">
      <dsp:nvSpPr>
        <dsp:cNvPr id="0" name=""/>
        <dsp:cNvSpPr/>
      </dsp:nvSpPr>
      <dsp:spPr>
        <a:xfrm>
          <a:off x="89801" y="3053256"/>
          <a:ext cx="851733" cy="7184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204CFB-D2D8-4DC4-8B29-BD326A78D691}">
      <dsp:nvSpPr>
        <dsp:cNvPr id="0" name=""/>
        <dsp:cNvSpPr/>
      </dsp:nvSpPr>
      <dsp:spPr>
        <a:xfrm>
          <a:off x="0" y="3951273"/>
          <a:ext cx="4258665" cy="8980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                    5 471,4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1534" y="3951273"/>
        <a:ext cx="3317130" cy="898016"/>
      </dsp:txXfrm>
    </dsp:sp>
    <dsp:sp modelId="{F2D2EC4E-C26D-4B8A-A69D-54584CB82E18}">
      <dsp:nvSpPr>
        <dsp:cNvPr id="0" name=""/>
        <dsp:cNvSpPr/>
      </dsp:nvSpPr>
      <dsp:spPr>
        <a:xfrm>
          <a:off x="176414" y="4021602"/>
          <a:ext cx="678507" cy="7573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2F26A-04C8-430E-8FDF-0B8E967ED911}">
      <dsp:nvSpPr>
        <dsp:cNvPr id="0" name=""/>
        <dsp:cNvSpPr/>
      </dsp:nvSpPr>
      <dsp:spPr>
        <a:xfrm>
          <a:off x="116005" y="108655"/>
          <a:ext cx="4340008" cy="465182"/>
        </a:xfrm>
        <a:prstGeom prst="roundRect">
          <a:avLst>
            <a:gd name="adj" fmla="val 10000"/>
          </a:avLst>
        </a:prstGeom>
        <a:solidFill>
          <a:srgbClr val="E4E3BF"/>
        </a:solidFill>
        <a:ln>
          <a:solidFill>
            <a:srgbClr val="F5DA77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Общегосударственные вопросы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                4 393,9   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35261" y="108655"/>
        <a:ext cx="3320752" cy="465182"/>
      </dsp:txXfrm>
    </dsp:sp>
    <dsp:sp modelId="{262211DF-9C4D-485D-AEB9-EBD7CA942D7C}">
      <dsp:nvSpPr>
        <dsp:cNvPr id="0" name=""/>
        <dsp:cNvSpPr/>
      </dsp:nvSpPr>
      <dsp:spPr>
        <a:xfrm>
          <a:off x="16729" y="0"/>
          <a:ext cx="959905" cy="6824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81C0B5-EC79-44C8-A712-59A49082A51A}">
      <dsp:nvSpPr>
        <dsp:cNvPr id="0" name=""/>
        <dsp:cNvSpPr/>
      </dsp:nvSpPr>
      <dsp:spPr>
        <a:xfrm>
          <a:off x="116005" y="603218"/>
          <a:ext cx="4340008" cy="527753"/>
        </a:xfrm>
        <a:prstGeom prst="roundRect">
          <a:avLst>
            <a:gd name="adj" fmla="val 10000"/>
          </a:avLst>
        </a:prstGeom>
        <a:solidFill>
          <a:srgbClr val="E7AF8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оборона 191,3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35261" y="603218"/>
        <a:ext cx="3320752" cy="527753"/>
      </dsp:txXfrm>
    </dsp:sp>
    <dsp:sp modelId="{9A9F5F73-5E0F-4D1A-9E05-3703C5B2A896}">
      <dsp:nvSpPr>
        <dsp:cNvPr id="0" name=""/>
        <dsp:cNvSpPr/>
      </dsp:nvSpPr>
      <dsp:spPr>
        <a:xfrm>
          <a:off x="16729" y="657804"/>
          <a:ext cx="959905" cy="7192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9AC7F9-FDC6-4105-A56E-A3C85C90BD1D}">
      <dsp:nvSpPr>
        <dsp:cNvPr id="0" name=""/>
        <dsp:cNvSpPr/>
      </dsp:nvSpPr>
      <dsp:spPr>
        <a:xfrm>
          <a:off x="116005" y="1182020"/>
          <a:ext cx="4340008" cy="852693"/>
        </a:xfrm>
        <a:prstGeom prst="roundRect">
          <a:avLst>
            <a:gd name="adj" fmla="val 10000"/>
          </a:avLst>
        </a:prstGeom>
        <a:solidFill>
          <a:srgbClr val="F5DA77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                  51,0</a:t>
          </a:r>
          <a:endParaRPr lang="ru-RU" sz="15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35261" y="1182020"/>
        <a:ext cx="3320752" cy="852693"/>
      </dsp:txXfrm>
    </dsp:sp>
    <dsp:sp modelId="{BE45A096-8753-4E62-9D50-3AC5E7C48D2B}">
      <dsp:nvSpPr>
        <dsp:cNvPr id="0" name=""/>
        <dsp:cNvSpPr/>
      </dsp:nvSpPr>
      <dsp:spPr>
        <a:xfrm>
          <a:off x="46263" y="1351927"/>
          <a:ext cx="900837" cy="8549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204CFB-D2D8-4DC4-8B29-BD326A78D691}">
      <dsp:nvSpPr>
        <dsp:cNvPr id="0" name=""/>
        <dsp:cNvSpPr/>
      </dsp:nvSpPr>
      <dsp:spPr>
        <a:xfrm>
          <a:off x="101366" y="3026950"/>
          <a:ext cx="4369285" cy="59110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Жилищно- коммунальное хозяйство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2 010,5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7498" y="3026950"/>
        <a:ext cx="3343153" cy="591108"/>
      </dsp:txXfrm>
    </dsp:sp>
    <dsp:sp modelId="{F2D2EC4E-C26D-4B8A-A69D-54584CB82E18}">
      <dsp:nvSpPr>
        <dsp:cNvPr id="0" name=""/>
        <dsp:cNvSpPr/>
      </dsp:nvSpPr>
      <dsp:spPr>
        <a:xfrm>
          <a:off x="39610" y="2721939"/>
          <a:ext cx="959905" cy="8676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997FA9-E730-4EEC-9C01-08CF1374B41F}">
      <dsp:nvSpPr>
        <dsp:cNvPr id="0" name=""/>
        <dsp:cNvSpPr/>
      </dsp:nvSpPr>
      <dsp:spPr>
        <a:xfrm>
          <a:off x="0" y="3712436"/>
          <a:ext cx="4504186" cy="79393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Культура, кинематография                                             4 519,9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7813" y="3712436"/>
        <a:ext cx="3446372" cy="793937"/>
      </dsp:txXfrm>
    </dsp:sp>
    <dsp:sp modelId="{A5B4C585-C694-41EE-A766-9BCAA5136C54}">
      <dsp:nvSpPr>
        <dsp:cNvPr id="0" name=""/>
        <dsp:cNvSpPr/>
      </dsp:nvSpPr>
      <dsp:spPr>
        <a:xfrm>
          <a:off x="11193" y="3718845"/>
          <a:ext cx="934312" cy="5689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D1D5AB-2F54-4142-B294-0F6067175A62}">
      <dsp:nvSpPr>
        <dsp:cNvPr id="0" name=""/>
        <dsp:cNvSpPr/>
      </dsp:nvSpPr>
      <dsp:spPr>
        <a:xfrm>
          <a:off x="133594" y="4353907"/>
          <a:ext cx="4370591" cy="591626"/>
        </a:xfrm>
        <a:prstGeom prst="roundRect">
          <a:avLst>
            <a:gd name="adj" fmla="val 10000"/>
          </a:avLst>
        </a:prstGeom>
        <a:solidFill>
          <a:srgbClr val="EEFD9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 5,0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60032" y="4353907"/>
        <a:ext cx="3344153" cy="591626"/>
      </dsp:txXfrm>
    </dsp:sp>
    <dsp:sp modelId="{B781102A-6475-45A0-8133-97EE2FCA814D}">
      <dsp:nvSpPr>
        <dsp:cNvPr id="0" name=""/>
        <dsp:cNvSpPr/>
      </dsp:nvSpPr>
      <dsp:spPr>
        <a:xfrm>
          <a:off x="160773" y="4313729"/>
          <a:ext cx="790655" cy="621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2F26A-04C8-430E-8FDF-0B8E967ED911}">
      <dsp:nvSpPr>
        <dsp:cNvPr id="0" name=""/>
        <dsp:cNvSpPr/>
      </dsp:nvSpPr>
      <dsp:spPr>
        <a:xfrm>
          <a:off x="0" y="0"/>
          <a:ext cx="3924224" cy="999427"/>
        </a:xfrm>
        <a:prstGeom prst="roundRect">
          <a:avLst>
            <a:gd name="adj" fmla="val 10000"/>
          </a:avLst>
        </a:prstGeom>
        <a:solidFill>
          <a:srgbClr val="E4E3B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2 725,8                 2 887,7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787" y="0"/>
        <a:ext cx="3039436" cy="999427"/>
      </dsp:txXfrm>
    </dsp:sp>
    <dsp:sp modelId="{262211DF-9C4D-485D-AEB9-EBD7CA942D7C}">
      <dsp:nvSpPr>
        <dsp:cNvPr id="0" name=""/>
        <dsp:cNvSpPr/>
      </dsp:nvSpPr>
      <dsp:spPr>
        <a:xfrm>
          <a:off x="114430" y="67465"/>
          <a:ext cx="755868" cy="8644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81C0B5-EC79-44C8-A712-59A49082A51A}">
      <dsp:nvSpPr>
        <dsp:cNvPr id="0" name=""/>
        <dsp:cNvSpPr/>
      </dsp:nvSpPr>
      <dsp:spPr>
        <a:xfrm>
          <a:off x="0" y="1124725"/>
          <a:ext cx="3924224" cy="999427"/>
        </a:xfrm>
        <a:prstGeom prst="roundRect">
          <a:avLst>
            <a:gd name="adj" fmla="val 10000"/>
          </a:avLst>
        </a:prstGeom>
        <a:solidFill>
          <a:srgbClr val="E7AF8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171,5                    178,4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787" y="1124725"/>
        <a:ext cx="3039436" cy="999427"/>
      </dsp:txXfrm>
    </dsp:sp>
    <dsp:sp modelId="{9A9F5F73-5E0F-4D1A-9E05-3703C5B2A896}">
      <dsp:nvSpPr>
        <dsp:cNvPr id="0" name=""/>
        <dsp:cNvSpPr/>
      </dsp:nvSpPr>
      <dsp:spPr>
        <a:xfrm>
          <a:off x="187456" y="1440163"/>
          <a:ext cx="704782" cy="5483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9AC7F9-FDC6-4105-A56E-A3C85C90BD1D}">
      <dsp:nvSpPr>
        <dsp:cNvPr id="0" name=""/>
        <dsp:cNvSpPr/>
      </dsp:nvSpPr>
      <dsp:spPr>
        <a:xfrm>
          <a:off x="0" y="2232251"/>
          <a:ext cx="3924224" cy="999427"/>
        </a:xfrm>
        <a:prstGeom prst="roundRect">
          <a:avLst>
            <a:gd name="adj" fmla="val 10000"/>
          </a:avLst>
        </a:prstGeom>
        <a:solidFill>
          <a:srgbClr val="F5DA77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2 976,6              2 976,6                            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787" y="2232251"/>
        <a:ext cx="3039436" cy="999427"/>
      </dsp:txXfrm>
    </dsp:sp>
    <dsp:sp modelId="{BE45A096-8753-4E62-9D50-3AC5E7C48D2B}">
      <dsp:nvSpPr>
        <dsp:cNvPr id="0" name=""/>
        <dsp:cNvSpPr/>
      </dsp:nvSpPr>
      <dsp:spPr>
        <a:xfrm>
          <a:off x="98471" y="2376263"/>
          <a:ext cx="704782" cy="6937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486A01-A652-4083-AC47-0BC05B3E3F49}">
      <dsp:nvSpPr>
        <dsp:cNvPr id="0" name=""/>
        <dsp:cNvSpPr/>
      </dsp:nvSpPr>
      <dsp:spPr>
        <a:xfrm>
          <a:off x="0" y="3336009"/>
          <a:ext cx="3924224" cy="99942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Штрафы, санкции, возмещения ущерба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26,7                              27,8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787" y="3336009"/>
        <a:ext cx="3039436" cy="999427"/>
      </dsp:txXfrm>
    </dsp:sp>
    <dsp:sp modelId="{AC47C164-2066-4658-B29F-F67A2CCD1CFC}">
      <dsp:nvSpPr>
        <dsp:cNvPr id="0" name=""/>
        <dsp:cNvSpPr/>
      </dsp:nvSpPr>
      <dsp:spPr>
        <a:xfrm>
          <a:off x="99942" y="3398053"/>
          <a:ext cx="784844" cy="7995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204CFB-D2D8-4DC4-8B29-BD326A78D691}">
      <dsp:nvSpPr>
        <dsp:cNvPr id="0" name=""/>
        <dsp:cNvSpPr/>
      </dsp:nvSpPr>
      <dsp:spPr>
        <a:xfrm>
          <a:off x="0" y="4397481"/>
          <a:ext cx="3924224" cy="99942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2 755,3                      2 2301,3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787" y="4397481"/>
        <a:ext cx="3039436" cy="999427"/>
      </dsp:txXfrm>
    </dsp:sp>
    <dsp:sp modelId="{F2D2EC4E-C26D-4B8A-A69D-54584CB82E18}">
      <dsp:nvSpPr>
        <dsp:cNvPr id="0" name=""/>
        <dsp:cNvSpPr/>
      </dsp:nvSpPr>
      <dsp:spPr>
        <a:xfrm>
          <a:off x="179753" y="4475752"/>
          <a:ext cx="625223" cy="8428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2F26A-04C8-430E-8FDF-0B8E967ED911}">
      <dsp:nvSpPr>
        <dsp:cNvPr id="0" name=""/>
        <dsp:cNvSpPr/>
      </dsp:nvSpPr>
      <dsp:spPr>
        <a:xfrm>
          <a:off x="0" y="0"/>
          <a:ext cx="4131010" cy="783412"/>
        </a:xfrm>
        <a:prstGeom prst="roundRect">
          <a:avLst>
            <a:gd name="adj" fmla="val 10000"/>
          </a:avLst>
        </a:prstGeom>
        <a:solidFill>
          <a:srgbClr val="E4E3BF"/>
        </a:solidFill>
        <a:ln>
          <a:solidFill>
            <a:srgbClr val="F5DA77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Общегосударственные вопросы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4 463,0                             4 613,7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8751" y="0"/>
        <a:ext cx="3162258" cy="783412"/>
      </dsp:txXfrm>
    </dsp:sp>
    <dsp:sp modelId="{262211DF-9C4D-485D-AEB9-EBD7CA942D7C}">
      <dsp:nvSpPr>
        <dsp:cNvPr id="0" name=""/>
        <dsp:cNvSpPr/>
      </dsp:nvSpPr>
      <dsp:spPr>
        <a:xfrm>
          <a:off x="207006" y="57557"/>
          <a:ext cx="697289" cy="6682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81C0B5-EC79-44C8-A712-59A49082A51A}">
      <dsp:nvSpPr>
        <dsp:cNvPr id="0" name=""/>
        <dsp:cNvSpPr/>
      </dsp:nvSpPr>
      <dsp:spPr>
        <a:xfrm>
          <a:off x="25942" y="859305"/>
          <a:ext cx="4058221" cy="832534"/>
        </a:xfrm>
        <a:prstGeom prst="roundRect">
          <a:avLst>
            <a:gd name="adj" fmla="val 10000"/>
          </a:avLst>
        </a:prstGeom>
        <a:solidFill>
          <a:srgbClr val="E7AF8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оборона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198,3                                 0,0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7625" y="859305"/>
        <a:ext cx="3106539" cy="832534"/>
      </dsp:txXfrm>
    </dsp:sp>
    <dsp:sp modelId="{9A9F5F73-5E0F-4D1A-9E05-3703C5B2A896}">
      <dsp:nvSpPr>
        <dsp:cNvPr id="0" name=""/>
        <dsp:cNvSpPr/>
      </dsp:nvSpPr>
      <dsp:spPr>
        <a:xfrm>
          <a:off x="157615" y="853516"/>
          <a:ext cx="746680" cy="7587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9AC7F9-FDC6-4105-A56E-A3C85C90BD1D}">
      <dsp:nvSpPr>
        <dsp:cNvPr id="0" name=""/>
        <dsp:cNvSpPr/>
      </dsp:nvSpPr>
      <dsp:spPr>
        <a:xfrm>
          <a:off x="0" y="1641762"/>
          <a:ext cx="4131010" cy="723569"/>
        </a:xfrm>
        <a:prstGeom prst="roundRect">
          <a:avLst>
            <a:gd name="adj" fmla="val 10000"/>
          </a:avLst>
        </a:prstGeom>
        <a:solidFill>
          <a:srgbClr val="F5DA77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11,7                                       4,7</a:t>
          </a:r>
          <a:endParaRPr lang="ru-RU" sz="15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8751" y="1641762"/>
        <a:ext cx="3162258" cy="723569"/>
      </dsp:txXfrm>
    </dsp:sp>
    <dsp:sp modelId="{BE45A096-8753-4E62-9D50-3AC5E7C48D2B}">
      <dsp:nvSpPr>
        <dsp:cNvPr id="0" name=""/>
        <dsp:cNvSpPr/>
      </dsp:nvSpPr>
      <dsp:spPr>
        <a:xfrm>
          <a:off x="97930" y="1685367"/>
          <a:ext cx="587867" cy="670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204CFB-D2D8-4DC4-8B29-BD326A78D691}">
      <dsp:nvSpPr>
        <dsp:cNvPr id="0" name=""/>
        <dsp:cNvSpPr/>
      </dsp:nvSpPr>
      <dsp:spPr>
        <a:xfrm>
          <a:off x="0" y="2389836"/>
          <a:ext cx="4129398" cy="69464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Жилищно- коммунальное хозяйство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970,7                           653,4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8374" y="2389836"/>
        <a:ext cx="3161024" cy="694646"/>
      </dsp:txXfrm>
    </dsp:sp>
    <dsp:sp modelId="{F2D2EC4E-C26D-4B8A-A69D-54584CB82E18}">
      <dsp:nvSpPr>
        <dsp:cNvPr id="0" name=""/>
        <dsp:cNvSpPr/>
      </dsp:nvSpPr>
      <dsp:spPr>
        <a:xfrm>
          <a:off x="124514" y="2454266"/>
          <a:ext cx="551060" cy="6077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997FA9-E730-4EEC-9C01-08CF1374B41F}">
      <dsp:nvSpPr>
        <dsp:cNvPr id="0" name=""/>
        <dsp:cNvSpPr/>
      </dsp:nvSpPr>
      <dsp:spPr>
        <a:xfrm>
          <a:off x="72747" y="3809437"/>
          <a:ext cx="4058262" cy="78182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Культура, кинематография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2 909,8                   3 097,6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24439" y="3809437"/>
        <a:ext cx="3106570" cy="781829"/>
      </dsp:txXfrm>
    </dsp:sp>
    <dsp:sp modelId="{A5B4C585-C694-41EE-A766-9BCAA5136C54}">
      <dsp:nvSpPr>
        <dsp:cNvPr id="0" name=""/>
        <dsp:cNvSpPr/>
      </dsp:nvSpPr>
      <dsp:spPr>
        <a:xfrm>
          <a:off x="157223" y="3809429"/>
          <a:ext cx="734394" cy="8441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D1D5AB-2F54-4142-B294-0F6067175A62}">
      <dsp:nvSpPr>
        <dsp:cNvPr id="0" name=""/>
        <dsp:cNvSpPr/>
      </dsp:nvSpPr>
      <dsp:spPr>
        <a:xfrm>
          <a:off x="0" y="4596575"/>
          <a:ext cx="4131010" cy="870510"/>
        </a:xfrm>
        <a:prstGeom prst="roundRect">
          <a:avLst>
            <a:gd name="adj" fmla="val 10000"/>
          </a:avLst>
        </a:prstGeom>
        <a:solidFill>
          <a:srgbClr val="EEFD9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1,0                                       1,0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8751" y="4596575"/>
        <a:ext cx="3162258" cy="870510"/>
      </dsp:txXfrm>
    </dsp:sp>
    <dsp:sp modelId="{B781102A-6475-45A0-8133-97EE2FCA814D}">
      <dsp:nvSpPr>
        <dsp:cNvPr id="0" name=""/>
        <dsp:cNvSpPr/>
      </dsp:nvSpPr>
      <dsp:spPr>
        <a:xfrm>
          <a:off x="185384" y="4639399"/>
          <a:ext cx="740533" cy="7738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0.10101</cdr:x>
      <cdr:y>0.8231</cdr:y>
    </cdr:from>
    <cdr:to>
      <cdr:x>0.39887</cdr:x>
      <cdr:y>0.90912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0208" y="4198560"/>
          <a:ext cx="2654645" cy="438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  <a:endParaRPr lang="ru-RU" sz="28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0.01087</cdr:x>
      <cdr:y>0.2</cdr:y>
    </cdr:from>
    <cdr:to>
      <cdr:x>0.13043</cdr:x>
      <cdr:y>0.28571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" y="504056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defRPr lang="ru-RU" sz="8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 sz="850" b="1" kern="12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0.10101</cdr:x>
      <cdr:y>0.8231</cdr:y>
    </cdr:from>
    <cdr:to>
      <cdr:x>0.39887</cdr:x>
      <cdr:y>0.90912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0208" y="4198560"/>
          <a:ext cx="2654645" cy="438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  <a:endParaRPr lang="ru-RU" sz="28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0.01087</cdr:x>
      <cdr:y>0.2</cdr:y>
    </cdr:from>
    <cdr:to>
      <cdr:x>0.13043</cdr:x>
      <cdr:y>0.28571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" y="504056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defRPr lang="ru-RU" sz="8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 sz="850" b="1" kern="12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0.10101</cdr:x>
      <cdr:y>0.8231</cdr:y>
    </cdr:from>
    <cdr:to>
      <cdr:x>0.39887</cdr:x>
      <cdr:y>0.90912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0208" y="4198560"/>
          <a:ext cx="2654645" cy="438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  <a:endParaRPr lang="ru-RU" sz="28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0.01087</cdr:x>
      <cdr:y>0.2</cdr:y>
    </cdr:from>
    <cdr:to>
      <cdr:x>0.13043</cdr:x>
      <cdr:y>0.28571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" y="504056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defRPr lang="ru-RU" sz="8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 sz="850" b="1" kern="12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B777F-AE0F-4731-B643-AD1412B8128B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3EA11-CD01-41F8-90FC-A063C45A0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3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EEAFE"/>
            </a:gs>
            <a:gs pos="50000">
              <a:srgbClr val="CAFEF5"/>
            </a:gs>
            <a:gs pos="100000">
              <a:srgbClr val="BFFAF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3345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EFE50"/>
                </a:solidFill>
                <a:latin typeface="Times New Roman" pitchFamily="18" charset="0"/>
                <a:cs typeface="Times New Roman" pitchFamily="18" charset="0"/>
              </a:rPr>
              <a:t>Проект бюджета Михайловского сельского поселения </a:t>
            </a:r>
            <a:r>
              <a:rPr lang="ru-RU" sz="4800" b="1" i="1" dirty="0" err="1" smtClean="0">
                <a:solidFill>
                  <a:srgbClr val="FEFE50"/>
                </a:solidFill>
                <a:latin typeface="Times New Roman" pitchFamily="18" charset="0"/>
                <a:cs typeface="Times New Roman" pitchFamily="18" charset="0"/>
              </a:rPr>
              <a:t>Красносулинского</a:t>
            </a:r>
            <a:r>
              <a:rPr lang="ru-RU" sz="4800" b="1" i="1" dirty="0" smtClean="0">
                <a:solidFill>
                  <a:srgbClr val="FEFE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i="1" dirty="0" smtClean="0">
                <a:solidFill>
                  <a:srgbClr val="FEFE50"/>
                </a:solidFill>
                <a:latin typeface="Times New Roman" pitchFamily="18" charset="0"/>
                <a:cs typeface="Times New Roman" pitchFamily="18" charset="0"/>
              </a:rPr>
              <a:t>района на 2019 год и на плановый период 2020 и 2021 годов</a:t>
            </a:r>
            <a:endParaRPr lang="ru-RU" sz="4800" i="1" dirty="0">
              <a:solidFill>
                <a:srgbClr val="FEFE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899592" y="836712"/>
            <a:ext cx="7560840" cy="5760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Доходы бюджета образуются за счет налоговых и неналоговых доходов, а также за счет безвозмездных поступлений.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4589" name="Rectangle 23"/>
          <p:cNvSpPr>
            <a:spLocks/>
          </p:cNvSpPr>
          <p:nvPr/>
        </p:nvSpPr>
        <p:spPr bwMode="auto">
          <a:xfrm>
            <a:off x="3203848" y="3212976"/>
            <a:ext cx="2880320" cy="2880320"/>
          </a:xfrm>
          <a:prstGeom prst="rect">
            <a:avLst/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Неналоговые доходы – поступления от уплаты других платежей и сборов установленных законодательством РФ и штрафов за нарушение законодательства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4590" name="Rectangle 24"/>
          <p:cNvSpPr>
            <a:spLocks/>
          </p:cNvSpPr>
          <p:nvPr/>
        </p:nvSpPr>
        <p:spPr bwMode="auto">
          <a:xfrm>
            <a:off x="298610" y="3212976"/>
            <a:ext cx="2689214" cy="2880320"/>
          </a:xfrm>
          <a:prstGeom prst="rect">
            <a:avLst/>
          </a:prstGeom>
          <a:ln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 Налоговым кодексом РФ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1560073"/>
            <a:ext cx="2088232" cy="1076839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ДОХОДЫ БЮДЖЕТА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3212976"/>
            <a:ext cx="2664296" cy="288032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Безвозмездные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поступления – это финансовая помощь из бюджетов других уровней (межбюджетные трансферты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),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от физических и юридических лиц</a:t>
            </a:r>
          </a:p>
        </p:txBody>
      </p:sp>
      <p:sp>
        <p:nvSpPr>
          <p:cNvPr id="18" name="Выгнутая влево стрелка 17"/>
          <p:cNvSpPr/>
          <p:nvPr/>
        </p:nvSpPr>
        <p:spPr>
          <a:xfrm rot="2872279">
            <a:off x="2126302" y="1305567"/>
            <a:ext cx="795440" cy="186230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339066" y="2723772"/>
            <a:ext cx="484632" cy="4892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Выгнутая вправо стрелка 20"/>
          <p:cNvSpPr/>
          <p:nvPr/>
        </p:nvSpPr>
        <p:spPr>
          <a:xfrm rot="18777318">
            <a:off x="6172364" y="1337005"/>
            <a:ext cx="893544" cy="1928113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4911" y="0"/>
            <a:ext cx="9009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3774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610" y="629587"/>
            <a:ext cx="8665877" cy="6121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МЕЖБЮДЖЕТНЫЕ ТРАНСФЕРТЫ (БЕЗВОЗМЕЗДНЫЕ ПОСТУПЛЕНИЯ)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589" name="Rectangle 23"/>
          <p:cNvSpPr>
            <a:spLocks/>
          </p:cNvSpPr>
          <p:nvPr/>
        </p:nvSpPr>
        <p:spPr bwMode="auto">
          <a:xfrm>
            <a:off x="3131840" y="2514783"/>
            <a:ext cx="2952328" cy="386654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/>
              <a:t>Субвенции</a:t>
            </a:r>
          </a:p>
          <a:p>
            <a:pPr algn="ctr"/>
            <a:r>
              <a:rPr lang="ru-RU" sz="1400" b="1" dirty="0" smtClean="0"/>
              <a:t> -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4590" name="Rectangle 24"/>
          <p:cNvSpPr>
            <a:spLocks/>
          </p:cNvSpPr>
          <p:nvPr/>
        </p:nvSpPr>
        <p:spPr bwMode="auto">
          <a:xfrm>
            <a:off x="298610" y="2514783"/>
            <a:ext cx="2689214" cy="386654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Дотации – межбюджетные трансферты предоставляемые на безвозмездной и безвозвратной основе без установления направлений и (или) условий их использования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1241695"/>
            <a:ext cx="2088232" cy="792087"/>
          </a:xfrm>
          <a:prstGeom prst="roundRect">
            <a:avLst>
              <a:gd name="adj" fmla="val 720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1" y="2514783"/>
            <a:ext cx="2664296" cy="386654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Субсидии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межбюджетные трансферты из бюджета субъекта Российской Федерации,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2872279">
            <a:off x="1776750" y="897149"/>
            <a:ext cx="795440" cy="1862306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293680" y="2046493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Выгнутая вправо стрелка 20"/>
          <p:cNvSpPr/>
          <p:nvPr/>
        </p:nvSpPr>
        <p:spPr>
          <a:xfrm rot="18777318">
            <a:off x="6368215" y="928586"/>
            <a:ext cx="893544" cy="1928113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610" y="2"/>
            <a:ext cx="8665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4717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5932" y="261611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Основные параметры бюджета поселения на 2019 год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1090" y="5786454"/>
            <a:ext cx="264958" cy="309546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2447" y="1041452"/>
            <a:ext cx="1007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2080" y="1341876"/>
            <a:ext cx="4080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 поселения 11 228,3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9219" y="1157210"/>
            <a:ext cx="399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 поселения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11 228,3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758538794"/>
              </p:ext>
            </p:extLst>
          </p:nvPr>
        </p:nvGraphicFramePr>
        <p:xfrm>
          <a:off x="43459" y="1888761"/>
          <a:ext cx="4258665" cy="485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599698644"/>
              </p:ext>
            </p:extLst>
          </p:nvPr>
        </p:nvGraphicFramePr>
        <p:xfrm>
          <a:off x="4489909" y="1387884"/>
          <a:ext cx="4504186" cy="5331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4572000" y="3890325"/>
            <a:ext cx="4422095" cy="56962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Образование 20,0</a:t>
            </a:r>
            <a:endParaRPr lang="ru-RU" sz="16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54" y="3941081"/>
            <a:ext cx="854439" cy="67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39814" y="3389223"/>
            <a:ext cx="4504186" cy="509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0099FF"/>
                </a:solidFill>
              </a:rPr>
              <a:t>Национальная экономики – </a:t>
            </a:r>
            <a:r>
              <a:rPr lang="ru-RU" sz="1500" dirty="0" smtClean="0">
                <a:solidFill>
                  <a:srgbClr val="0099FF"/>
                </a:solidFill>
              </a:rPr>
              <a:t>529,3</a:t>
            </a:r>
            <a:endParaRPr lang="ru-RU" sz="1500" dirty="0">
              <a:solidFill>
                <a:srgbClr val="0099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55" y="3389223"/>
            <a:ext cx="883974" cy="5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564861" y="6442024"/>
            <a:ext cx="4436372" cy="415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Обслуживание</a:t>
            </a:r>
            <a:r>
              <a:rPr lang="ru-RU" sz="1500" dirty="0">
                <a:solidFill>
                  <a:srgbClr val="0099FF"/>
                </a:solidFill>
              </a:rPr>
              <a:t> государственного внутреннего и муниципального – </a:t>
            </a:r>
            <a:r>
              <a:rPr lang="ru-RU" sz="1500" dirty="0" smtClean="0">
                <a:solidFill>
                  <a:srgbClr val="0099FF"/>
                </a:solidFill>
              </a:rPr>
              <a:t>0,4</a:t>
            </a:r>
            <a:endParaRPr lang="ru-RU" sz="15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85702706"/>
              </p:ext>
            </p:extLst>
          </p:nvPr>
        </p:nvGraphicFramePr>
        <p:xfrm>
          <a:off x="503760" y="1340767"/>
          <a:ext cx="3924224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96442394"/>
              </p:ext>
            </p:extLst>
          </p:nvPr>
        </p:nvGraphicFramePr>
        <p:xfrm>
          <a:off x="4956310" y="1255060"/>
          <a:ext cx="4131010" cy="546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6365" y="908720"/>
            <a:ext cx="324247" cy="5838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51028" y="1018145"/>
            <a:ext cx="324245" cy="57288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endParaRPr lang="ru-RU" sz="1500" dirty="0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828044" y="605872"/>
            <a:ext cx="242514" cy="10558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3390087" y="589194"/>
            <a:ext cx="247059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289498" y="480372"/>
            <a:ext cx="211860" cy="10950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8237007" y="484071"/>
            <a:ext cx="247061" cy="10963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089" y="476672"/>
            <a:ext cx="1007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089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22" name="Заголовок 7"/>
          <p:cNvSpPr txBox="1">
            <a:spLocks/>
          </p:cNvSpPr>
          <p:nvPr/>
        </p:nvSpPr>
        <p:spPr>
          <a:xfrm>
            <a:off x="1138110" y="454946"/>
            <a:ext cx="8216971" cy="557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70C0"/>
                </a:solidFill>
              </a:rPr>
              <a:t>Основные параметры бюджета поселения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28777" y="4359955"/>
            <a:ext cx="4115223" cy="704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Образование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2,0                             2,0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44" y="4394568"/>
            <a:ext cx="8413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88489" y="629072"/>
            <a:ext cx="1007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280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890575" y="905174"/>
            <a:ext cx="7416824" cy="792088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Структура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налоговых и неналоговых доходов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    бюджета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поселения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на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2019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год </a:t>
            </a:r>
            <a:endParaRPr lang="ru-RU" altLang="ru-RU" sz="20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538068"/>
              </p:ext>
            </p:extLst>
          </p:nvPr>
        </p:nvGraphicFramePr>
        <p:xfrm>
          <a:off x="142791" y="1634783"/>
          <a:ext cx="8912391" cy="51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90900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6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99607" y="614598"/>
            <a:ext cx="8109678" cy="809468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Структура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налоговых и неналоговых доходов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    бюджета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поселения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на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2020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год </a:t>
            </a:r>
            <a:endParaRPr lang="ru-RU" altLang="ru-RU" sz="20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707604"/>
              </p:ext>
            </p:extLst>
          </p:nvPr>
        </p:nvGraphicFramePr>
        <p:xfrm>
          <a:off x="88816" y="1619793"/>
          <a:ext cx="8912391" cy="51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2634"/>
            <a:ext cx="90900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8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99607" y="614598"/>
            <a:ext cx="8109678" cy="809468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Структура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налоговых и неналоговых доходов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    бюджета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поселения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на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год </a:t>
            </a:r>
            <a:endParaRPr lang="ru-RU" altLang="ru-RU" sz="20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050050"/>
              </p:ext>
            </p:extLst>
          </p:nvPr>
        </p:nvGraphicFramePr>
        <p:xfrm>
          <a:off x="88816" y="1619793"/>
          <a:ext cx="8912391" cy="51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2634"/>
            <a:ext cx="90900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5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176" y="573133"/>
            <a:ext cx="8432722" cy="562131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Структура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безвозмездных поступлений бюджета поселения*</a:t>
            </a:r>
            <a:endParaRPr lang="ru-RU" altLang="ru-RU" sz="20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090689"/>
              </p:ext>
            </p:extLst>
          </p:nvPr>
        </p:nvGraphicFramePr>
        <p:xfrm>
          <a:off x="23995" y="1340685"/>
          <a:ext cx="9120005" cy="461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798"/>
                <a:gridCol w="1929676"/>
                <a:gridCol w="1245070"/>
                <a:gridCol w="1155214"/>
                <a:gridCol w="1445247"/>
              </a:tblGrid>
              <a:tr h="10121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2018 год (первоначально утвержденный)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2019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2020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2021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52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поступления,</a:t>
                      </a:r>
                      <a:r>
                        <a:rPr lang="ru-RU" sz="1400" baseline="0" dirty="0" smtClean="0"/>
                        <a:t>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/>
                        <a:t>   6 637,9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5 471,4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2 755,3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2 301,3</a:t>
                      </a:r>
                      <a:endParaRPr lang="ru-RU" sz="1800" b="1" dirty="0"/>
                    </a:p>
                  </a:txBody>
                  <a:tcPr/>
                </a:tc>
              </a:tr>
              <a:tr h="5131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 на выравнивание бюджетной обеспеченности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3 937,7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3 527,5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2 556,8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2 301,1</a:t>
                      </a:r>
                      <a:endParaRPr lang="ru-RU" sz="1800" b="1" dirty="0"/>
                    </a:p>
                  </a:txBody>
                  <a:tcPr/>
                </a:tc>
              </a:tr>
              <a:tr h="10989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 бюджетам на  осуществление первичного воинского учета на территориях, где отсутствуют военные комиссариаты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189,5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191,3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198,3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/>
                </a:tc>
              </a:tr>
              <a:tr h="8965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 бюджетам  сельских поселений на выполнение передаваемых полномочий субъектов Российской Федерации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0,2</a:t>
                      </a:r>
                      <a:endParaRPr lang="ru-RU" sz="1800" b="1" dirty="0"/>
                    </a:p>
                  </a:txBody>
                  <a:tcPr/>
                </a:tc>
              </a:tr>
              <a:tr h="5131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2 510,5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1 752,4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" y="0"/>
            <a:ext cx="9090025" cy="7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995" y="5780782"/>
            <a:ext cx="9120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*</a:t>
            </a:r>
            <a:r>
              <a:rPr lang="ru-RU" sz="1400" b="1" dirty="0"/>
              <a:t>Объем безвозмездных поступлений в бюджет поселения будет уточнен на </a:t>
            </a:r>
            <a:r>
              <a:rPr lang="ru-RU" sz="1400" b="1" dirty="0" smtClean="0"/>
              <a:t>основании проекта </a:t>
            </a:r>
            <a:r>
              <a:rPr lang="ru-RU" sz="1400" b="1" dirty="0"/>
              <a:t>областного бюджета для рассмотрения ко 2 чтению на </a:t>
            </a:r>
            <a:r>
              <a:rPr lang="ru-RU" sz="1400" b="1" dirty="0" smtClean="0"/>
              <a:t>2019 </a:t>
            </a:r>
            <a:r>
              <a:rPr lang="ru-RU" sz="1400" b="1" dirty="0"/>
              <a:t>год и на плановый период </a:t>
            </a:r>
            <a:r>
              <a:rPr lang="ru-RU" sz="1400" b="1" dirty="0" smtClean="0"/>
              <a:t>2020 </a:t>
            </a:r>
            <a:r>
              <a:rPr lang="ru-RU" sz="1400" b="1" dirty="0"/>
              <a:t>и </a:t>
            </a:r>
            <a:r>
              <a:rPr lang="ru-RU" sz="1400" b="1" dirty="0" smtClean="0"/>
              <a:t>2021 </a:t>
            </a:r>
            <a:r>
              <a:rPr lang="ru-RU" sz="1400" b="1" dirty="0"/>
              <a:t>годов.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9777" y="1060314"/>
            <a:ext cx="1154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352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498"/>
            <a:ext cx="9144000" cy="3447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811534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 smtClean="0">
                <a:solidFill>
                  <a:srgbClr val="811534"/>
                </a:solidFill>
                <a:latin typeface="Times New Roman" pitchFamily="18" charset="0"/>
                <a:cs typeface="Times New Roman" pitchFamily="18" charset="0"/>
              </a:rPr>
              <a:t>поселения   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811534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ru-RU" sz="1600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529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2" y="-59960"/>
            <a:ext cx="8889168" cy="7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825620"/>
              </p:ext>
            </p:extLst>
          </p:nvPr>
        </p:nvGraphicFramePr>
        <p:xfrm>
          <a:off x="-1" y="884424"/>
          <a:ext cx="9144002" cy="5973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480"/>
                <a:gridCol w="1142689"/>
                <a:gridCol w="1411706"/>
                <a:gridCol w="898358"/>
                <a:gridCol w="1122947"/>
                <a:gridCol w="1074822"/>
              </a:tblGrid>
              <a:tr h="454759">
                <a:tc rowSpan="2"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по раздела бюджетной классификации</a:t>
                      </a:r>
                      <a:endParaRPr lang="ru-RU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7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(фактическое исполнение)</a:t>
                      </a:r>
                      <a:endParaRPr lang="ru-RU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(первоначально</a:t>
                      </a:r>
                      <a:r>
                        <a:rPr lang="ru-RU" sz="12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утвержденный)</a:t>
                      </a:r>
                      <a:endParaRPr lang="ru-RU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78 509,9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11 948,8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11 228,3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8 655,9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8 371,8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том числе: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7063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3 884,9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4 446,4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4 393,9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4 463,0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4 613,7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191,3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198,3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8661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 и</a:t>
                      </a:r>
                      <a:b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правоохранительная деятельность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2 200,2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1 166,6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529,3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7063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69 401,4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1 688,6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1 534,1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2 809,2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4 382,2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4 503,3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2 909,8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3 097,6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7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13701" y="3036520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4 494,5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4144863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173,3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3677" y="4193978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101,0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06418" y="4192490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1 194,0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28942" y="3427819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2 214,1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3252" y="2589472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1 717,7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05862" y="2288329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36,0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5470" y="2149830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893047"/>
              </p:ext>
            </p:extLst>
          </p:nvPr>
        </p:nvGraphicFramePr>
        <p:xfrm>
          <a:off x="251520" y="1124744"/>
          <a:ext cx="8640960" cy="5644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4376"/>
                <a:gridCol w="1656184"/>
                <a:gridCol w="1224136"/>
                <a:gridCol w="1224136"/>
                <a:gridCol w="1152128"/>
              </a:tblGrid>
              <a:tr h="61377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Михайловского  сельского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(первоначально утвержденный)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2630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752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10 691,6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11 022,1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8 240,4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9 5724,6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4593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Социальные муниципальные программы: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4 470,9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4 588,2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2 957,8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4 893,6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</a:tr>
              <a:tr h="3442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политика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10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Развитие культуры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4 382,2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4  503,3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2 909,8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4 874,2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47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Развитие физической культуры и спорта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84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Инфраструктурные муниципальные программы: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2 855,2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2 064,1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</a:tr>
              <a:tr h="3442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Развитие транспортной системы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84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 Благоустройство территории и жилищно- 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1 688,6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1 534,8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2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муниципальные программы: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3 365,5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4 369,8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4 311,9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4 177,6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</a:tr>
              <a:tr h="3442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 Управление муниципальными финансами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3 315,0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4 318,8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4 300,8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4 173,5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4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 Защита населения и территории от чрезвычайных ситуаций, обеспечение пожарной безопасности и безопасности людей на водных объектах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83568" y="671017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ПОСЕЛЕНИЯ 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89" y="476672"/>
            <a:ext cx="1007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79079" y="40650"/>
            <a:ext cx="663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Администрация Михайловского сельского поселения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7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0082" y="617706"/>
            <a:ext cx="5914417" cy="6517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721794"/>
            <a:ext cx="6031150" cy="76848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СОБСТВЕННЫЕ ДОХОДЫ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983" y="1741252"/>
            <a:ext cx="2714017" cy="135214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БЮДЖЕТНОЙ СИСТЕМЫ РФ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616741"/>
            <a:ext cx="3161489" cy="42801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3047" y="2636195"/>
            <a:ext cx="2577829" cy="43774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9438" y="3229582"/>
            <a:ext cx="2519464" cy="3385227"/>
          </a:xfrm>
          <a:prstGeom prst="roundRect">
            <a:avLst/>
          </a:prstGeom>
          <a:solidFill>
            <a:srgbClr val="5C8E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Субсидии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Субвенции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3171216"/>
            <a:ext cx="3161489" cy="3463047"/>
          </a:xfrm>
          <a:prstGeom prst="roundRect">
            <a:avLst/>
          </a:prstGeom>
          <a:solidFill>
            <a:srgbClr val="5C8E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обязательные платежи юридических и физических лиц в бюджет: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-единый сельскохозяйственный налог;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имущество физических лиц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налог с организаций;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земельный налог с физических лиц;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63047" y="3200401"/>
            <a:ext cx="2616741" cy="3414408"/>
          </a:xfrm>
          <a:prstGeom prst="roundRect">
            <a:avLst/>
          </a:prstGeom>
          <a:solidFill>
            <a:srgbClr val="5C8E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собственности;</a:t>
            </a: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2" y="-59960"/>
            <a:ext cx="8889168" cy="7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поселения,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формируемые в рамках муниципальных программ Михайловского сельского поселения, и не программные расходы </a:t>
            </a:r>
            <a:endParaRPr lang="ru-RU" altLang="ru-RU" sz="16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358720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32983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752" y="4899549"/>
            <a:ext cx="86447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3" y="272058"/>
            <a:ext cx="8889168" cy="7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5240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5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562" y="1984443"/>
            <a:ext cx="832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Расходное обязательство – обязанность выплатить денежные средства из бюджета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4672" y="2684834"/>
            <a:ext cx="7324928" cy="50583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Публичные обязательства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92221" y="3433864"/>
            <a:ext cx="67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Объем обязательств перед гражданами, права граждан на получение социальных выплат – пособий, компенсаций.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3856" y="4270443"/>
            <a:ext cx="7305472" cy="57393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Гражданско-правовые обязательства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08953" y="5077838"/>
            <a:ext cx="684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Муниципальный контракт , договор, трудовое соглашение, соглашение о предоставлении субсидий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299" y="1284051"/>
            <a:ext cx="799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 (по типу)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299" y="749508"/>
            <a:ext cx="8002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 (по программам)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4128" y="2042809"/>
            <a:ext cx="7237378" cy="50583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3311" y="2850204"/>
            <a:ext cx="7937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 определяющий: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цели и задачи в определенной сфере;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способы их достижения;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объем финансовых ресурсов, необходимых для достижения целей программ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4400" y="4659549"/>
            <a:ext cx="7237379" cy="49611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Непрограммная часть бюджета поселения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1948" y="5457217"/>
            <a:ext cx="779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Средства направляемые получателю средств вне мероприятий утвержденных программ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0234" y="1097691"/>
            <a:ext cx="7120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 (по функциям)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8485" y="1809345"/>
            <a:ext cx="7869677" cy="7393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функции муниципального образования по разделам бюджетной классификации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657" y="2784733"/>
            <a:ext cx="81135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общегосударственные вопросы;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национальная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оборона;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национальная безопасность  и правоохранительная деятельность;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образование;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культура, кинематография;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физическая культура и спорт;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 обслуживание государственного и муниципального долга.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раздел имеет перечень подразделов, отражающий направления реализации соответствующей функции.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493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5095325" y="4425576"/>
            <a:ext cx="3449199" cy="18539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i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9140" y="3461234"/>
            <a:ext cx="8434531" cy="7581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Основа формирования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бюджета поселения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2342" y="4348977"/>
            <a:ext cx="3629910" cy="2190780"/>
          </a:xfrm>
          <a:prstGeom prst="roundRect">
            <a:avLst/>
          </a:prstGeom>
          <a:solidFill>
            <a:srgbClr val="00B050"/>
          </a:solidFill>
          <a:ln>
            <a:solidFill>
              <a:srgbClr val="345E12"/>
            </a:solidFill>
          </a:ln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Муниципальные программы Михайловского сельского поселения</a:t>
            </a:r>
            <a:endParaRPr lang="ru-RU" b="1" i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3317" y="981307"/>
            <a:ext cx="3490332" cy="2297152"/>
          </a:xfrm>
          <a:prstGeom prst="roundRect">
            <a:avLst/>
          </a:prstGeom>
          <a:solidFill>
            <a:srgbClr val="924073"/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Михайловского сельского поселения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2019-2021 годы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96405" y="981307"/>
            <a:ext cx="3990034" cy="2297152"/>
          </a:xfrm>
          <a:prstGeom prst="roundRect">
            <a:avLst/>
          </a:prstGeom>
          <a:solidFill>
            <a:srgbClr val="0000FF"/>
          </a:solidFill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бюджетной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налоговой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Михайловского сельского поселения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2019-2021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 (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Михайловского сельского поселения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29.10.2018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7051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бюджетной и налоговой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политики 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1198" y="2047446"/>
            <a:ext cx="3168352" cy="914400"/>
          </a:xfrm>
          <a:prstGeom prst="roundRect">
            <a:avLst/>
          </a:prstGeom>
          <a:gradFill>
            <a:gsLst>
              <a:gs pos="0">
                <a:srgbClr val="86467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44108" y="2047446"/>
            <a:ext cx="2808312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35374" y="2999534"/>
            <a:ext cx="4933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пути реализации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7383" y="3490333"/>
            <a:ext cx="1410695" cy="2999678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9A323C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7383" y="4797717"/>
            <a:ext cx="13020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наполняемости местного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собственными доходами</a:t>
            </a:r>
          </a:p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45224" y="3490334"/>
            <a:ext cx="1500141" cy="3008438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9A323C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771338" y="5233992"/>
            <a:ext cx="1647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эффективное управление расходами</a:t>
            </a:r>
          </a:p>
          <a:p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79677" y="3490334"/>
            <a:ext cx="1483699" cy="3025961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9A323C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>
            <a:off x="3723920" y="5249213"/>
            <a:ext cx="15952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Стабильность налоговых и неналоговых условий</a:t>
            </a:r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49375" y="3490333"/>
            <a:ext cx="1471961" cy="3025962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9A323C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5544109" y="3490333"/>
            <a:ext cx="1804546" cy="2999677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9A323C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27" name="TextBox 26"/>
          <p:cNvSpPr txBox="1"/>
          <p:nvPr/>
        </p:nvSpPr>
        <p:spPr>
          <a:xfrm>
            <a:off x="5544108" y="5081545"/>
            <a:ext cx="1804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качественных  и конкурентных муниципальных услуг</a:t>
            </a: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549375" y="5480068"/>
            <a:ext cx="1533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Инвестирование в человеческий капитал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http://ruwest.ru/upload/iblock/644/644bf6525629bb6b5bd8ba3ebc782d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71" y="3582021"/>
            <a:ext cx="1212865" cy="12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http://www.crbmart.ru/dok/nezavis-ocen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20" y="3582021"/>
            <a:ext cx="1486046" cy="121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https://onkavkaz.com/upload/004/u437/012/06e7266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95" y="3775551"/>
            <a:ext cx="1295919" cy="9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8" y="3582021"/>
            <a:ext cx="1212205" cy="112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74" y="3582021"/>
            <a:ext cx="1289321" cy="121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87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5" y="673122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поселения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41" y="1713983"/>
            <a:ext cx="9024079" cy="10591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 по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росту доходного потенциала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«Михайловское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сельское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поселение» до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(постановление Администрации Михайловского сельского поселения от 27.09.2018 № 5)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679" y="3155429"/>
            <a:ext cx="9024079" cy="13266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мероприятий по оптимизации расходов бюджета Михайловского сельского поселения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Красносулинского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и сокращению муниципального долга Михайловского сельского поселения до 2020 года (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Михайловского сельского поселения от 16.10.2018 № 14)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41" y="4751883"/>
            <a:ext cx="9024079" cy="1394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мероприятий, направленных на отмену установленных муниципальным образованием «Михайловское сельское поселение» расходных обязательств, не связанных с решением вопросов, не отнесенных Конституцией РФ, федеральными и областными законами к полномочиям органов местного самоуправления поселений (распоряжение Администрации Михайловского сельского поселения от 29.06.2017 № 72)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235803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03257"/>
              </p:ext>
            </p:extLst>
          </p:nvPr>
        </p:nvGraphicFramePr>
        <p:xfrm>
          <a:off x="107506" y="1988841"/>
          <a:ext cx="8856981" cy="44565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Показатель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/>
                        <a:t>Плановые</a:t>
                      </a:r>
                      <a:r>
                        <a:rPr kumimoji="0" lang="ru-RU" sz="1600" b="1" kern="1200" baseline="0" dirty="0" smtClean="0"/>
                        <a:t> бюджетные назначения на 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/>
                        <a:t>Плановые</a:t>
                      </a:r>
                      <a:r>
                        <a:rPr kumimoji="0" lang="ru-RU" sz="1600" b="1" kern="1200" baseline="0" dirty="0" smtClean="0"/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/>
                        <a:t>на 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/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/>
                        <a:t>на 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</a:rPr>
                        <a:t>. Доходы, всего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11 228,3</a:t>
                      </a:r>
                      <a:endParaRPr kumimoji="0" lang="ru-RU" sz="1600" b="1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8 655,9</a:t>
                      </a:r>
                      <a:endParaRPr kumimoji="0" lang="ru-RU" sz="1600" b="1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8 371,8</a:t>
                      </a:r>
                      <a:endParaRPr kumimoji="0" lang="ru-RU" sz="1600" b="1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062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Налоговые и неналоговые доходы </a:t>
                      </a:r>
                      <a:endParaRPr lang="ru-RU" sz="1600" dirty="0">
                        <a:solidFill>
                          <a:srgbClr val="0066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Times New Roman"/>
                          <a:cs typeface="Arial" pitchFamily="34" charset="0"/>
                        </a:rPr>
                        <a:t>5 756,9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Times New Roman"/>
                          <a:cs typeface="Arial" pitchFamily="34" charset="0"/>
                        </a:rPr>
                        <a:t>5 900,6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Times New Roman"/>
                          <a:cs typeface="Arial" pitchFamily="34" charset="0"/>
                        </a:rPr>
                        <a:t>6 070,5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474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</a:rPr>
                        <a:t>Безвозмездные поступления из областного </a:t>
                      </a:r>
                      <a:r>
                        <a:rPr lang="ru-RU" sz="1600" baseline="0" dirty="0" smtClean="0">
                          <a:solidFill>
                            <a:srgbClr val="006600"/>
                          </a:solidFill>
                        </a:rPr>
                        <a:t>бюджета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5 471,4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2755,3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2301,3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35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99"/>
                          </a:solidFill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</a:rPr>
                        <a:t>. Расходы, всего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99"/>
                          </a:solidFill>
                          <a:effectLst/>
                        </a:rPr>
                        <a:t>11 228,3</a:t>
                      </a:r>
                      <a:endParaRPr kumimoji="0" lang="ru-RU" sz="16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99"/>
                          </a:solidFill>
                          <a:effectLst/>
                        </a:rPr>
                        <a:t>8 655,9</a:t>
                      </a:r>
                      <a:endParaRPr kumimoji="0" lang="ru-RU" sz="16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99"/>
                          </a:solidFill>
                          <a:effectLst/>
                        </a:rPr>
                        <a:t>8</a:t>
                      </a:r>
                      <a:r>
                        <a:rPr kumimoji="0" lang="ru-RU" sz="1600" b="1" kern="1200" baseline="0" dirty="0" smtClean="0">
                          <a:solidFill>
                            <a:srgbClr val="000099"/>
                          </a:solidFill>
                          <a:effectLst/>
                        </a:rPr>
                        <a:t> 371,8</a:t>
                      </a:r>
                      <a:endParaRPr kumimoji="0" lang="ru-RU" sz="16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67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A323C"/>
                          </a:solidFill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9A323C"/>
                          </a:solidFill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9A323C"/>
                          </a:solidFill>
                        </a:rPr>
                        <a:t>Дефицит, Профицит</a:t>
                      </a:r>
                      <a:endParaRPr lang="ru-RU" sz="1600" b="1" dirty="0">
                        <a:solidFill>
                          <a:srgbClr val="9A323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9A323C"/>
                          </a:solidFill>
                          <a:effectLst/>
                        </a:rPr>
                        <a:t>-</a:t>
                      </a:r>
                      <a:endParaRPr kumimoji="0" lang="ru-RU" sz="1600" b="1" kern="1200" baseline="0" dirty="0" smtClean="0">
                        <a:solidFill>
                          <a:srgbClr val="9A323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9A323C"/>
                          </a:solidFill>
                          <a:effectLst/>
                        </a:rPr>
                        <a:t>-</a:t>
                      </a:r>
                      <a:endParaRPr kumimoji="0" lang="ru-RU" sz="1600" b="1" kern="1200" baseline="0" dirty="0">
                        <a:solidFill>
                          <a:srgbClr val="9A323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9A323C"/>
                          </a:solidFill>
                          <a:effectLst/>
                        </a:rPr>
                        <a:t>-</a:t>
                      </a:r>
                      <a:endParaRPr kumimoji="0" lang="ru-RU" sz="1600" b="1" kern="1200" dirty="0">
                        <a:solidFill>
                          <a:srgbClr val="9A323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4872" y="764499"/>
            <a:ext cx="8614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 на 2019-2021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1426387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15867</TotalTime>
  <Words>1497</Words>
  <Application>Microsoft Office PowerPoint</Application>
  <PresentationFormat>Экран (4:3)</PresentationFormat>
  <Paragraphs>394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поселения на 2019 год</vt:lpstr>
      <vt:lpstr>Презентация PowerPoint</vt:lpstr>
      <vt:lpstr>Структура налоговых и неналоговых доходов     бюджета поселения на 2019 год </vt:lpstr>
      <vt:lpstr>Структура налоговых и неналоговых доходов     бюджета поселения на 2020 год </vt:lpstr>
      <vt:lpstr>Структура налоговых и неналоговых доходов     бюджета поселения на 2021 год </vt:lpstr>
      <vt:lpstr>Структура безвозмездных поступлений бюджета поселения*</vt:lpstr>
      <vt:lpstr>Расходы бюджета поселения    тыс. рублей                                                           </vt:lpstr>
      <vt:lpstr>Презентация PowerPoint</vt:lpstr>
      <vt:lpstr>Расходы бюджета поселения, формируемые в рамках муниципальных программ Михайловского сельского поселения, и не программные расходы </vt:lpstr>
      <vt:lpstr>        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КРАСНОСУЛИНСКОГО РАЙОНА НА 2017 ГОД И НА ПЛАНОВЫЙ ПЕРИОД 2018 и 2019 ГОДОВ</dc:title>
  <dc:creator>1</dc:creator>
  <cp:lastModifiedBy>Дело</cp:lastModifiedBy>
  <cp:revision>1438</cp:revision>
  <dcterms:created xsi:type="dcterms:W3CDTF">2016-12-25T16:29:49Z</dcterms:created>
  <dcterms:modified xsi:type="dcterms:W3CDTF">2019-02-08T11:53:21Z</dcterms:modified>
</cp:coreProperties>
</file>